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8" r:id="rId9"/>
    <p:sldId id="263" r:id="rId10"/>
    <p:sldId id="271" r:id="rId11"/>
    <p:sldId id="266" r:id="rId12"/>
    <p:sldId id="272" r:id="rId13"/>
    <p:sldId id="273" r:id="rId14"/>
    <p:sldId id="276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E3B7D-C62D-4AFE-A1C2-C58B86BDFF2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E47EDFA5-34F5-45A6-96E8-7C0D07C5B21A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Logic Apps</a:t>
          </a:r>
        </a:p>
      </dgm:t>
    </dgm:pt>
    <dgm:pt modelId="{6052DA87-0535-4D8D-953A-64618230C431}" type="parTrans" cxnId="{EFF11D66-8D89-4248-8FDE-294D24E00443}">
      <dgm:prSet/>
      <dgm:spPr/>
      <dgm:t>
        <a:bodyPr/>
        <a:lstStyle/>
        <a:p>
          <a:endParaRPr lang="fi-FI"/>
        </a:p>
      </dgm:t>
    </dgm:pt>
    <dgm:pt modelId="{35951622-2953-46B5-8F9F-75D25C0D4817}" type="sibTrans" cxnId="{EFF11D66-8D89-4248-8FDE-294D24E00443}">
      <dgm:prSet/>
      <dgm:spPr/>
      <dgm:t>
        <a:bodyPr/>
        <a:lstStyle/>
        <a:p>
          <a:endParaRPr lang="fi-FI"/>
        </a:p>
      </dgm:t>
    </dgm:pt>
    <dgm:pt modelId="{FA9D393B-7355-414D-9D1B-43B785A663AB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Storage</a:t>
          </a:r>
        </a:p>
      </dgm:t>
    </dgm:pt>
    <dgm:pt modelId="{32E6A8C6-EED7-47C6-9091-3A293C5EC59D}" type="parTrans" cxnId="{6861714C-302C-402E-8F22-4C2A486752D7}">
      <dgm:prSet/>
      <dgm:spPr/>
      <dgm:t>
        <a:bodyPr/>
        <a:lstStyle/>
        <a:p>
          <a:endParaRPr lang="fi-FI"/>
        </a:p>
      </dgm:t>
    </dgm:pt>
    <dgm:pt modelId="{EDAAE8CB-AFE1-489D-98E7-D092651B90BF}" type="sibTrans" cxnId="{6861714C-302C-402E-8F22-4C2A486752D7}">
      <dgm:prSet/>
      <dgm:spPr/>
      <dgm:t>
        <a:bodyPr/>
        <a:lstStyle/>
        <a:p>
          <a:endParaRPr lang="fi-FI"/>
        </a:p>
      </dgm:t>
    </dgm:pt>
    <dgm:pt modelId="{0F629573-D1DE-464E-A22C-4AD52C4D666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Cognitive Services</a:t>
          </a:r>
        </a:p>
      </dgm:t>
    </dgm:pt>
    <dgm:pt modelId="{3ED41507-9FF7-4BBF-A83A-B15F9D9AA138}" type="parTrans" cxnId="{7E996A3B-E1BB-47B0-B443-5F79F3DFBAD9}">
      <dgm:prSet/>
      <dgm:spPr/>
      <dgm:t>
        <a:bodyPr/>
        <a:lstStyle/>
        <a:p>
          <a:endParaRPr lang="fi-FI"/>
        </a:p>
      </dgm:t>
    </dgm:pt>
    <dgm:pt modelId="{88040173-54F4-4283-803D-E13471C4BB3A}" type="sibTrans" cxnId="{7E996A3B-E1BB-47B0-B443-5F79F3DFBAD9}">
      <dgm:prSet/>
      <dgm:spPr/>
      <dgm:t>
        <a:bodyPr/>
        <a:lstStyle/>
        <a:p>
          <a:endParaRPr lang="fi-FI"/>
        </a:p>
      </dgm:t>
    </dgm:pt>
    <dgm:pt modelId="{F8052515-514B-41B1-B292-868ADD4C41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Text analysis</a:t>
          </a:r>
        </a:p>
      </dgm:t>
    </dgm:pt>
    <dgm:pt modelId="{3A095C29-D186-43D6-8EA2-65B1EBFE8D50}" type="parTrans" cxnId="{8F76B98E-35BE-49D3-98A4-6AF43A91F7C5}">
      <dgm:prSet/>
      <dgm:spPr/>
      <dgm:t>
        <a:bodyPr/>
        <a:lstStyle/>
        <a:p>
          <a:endParaRPr lang="fi-FI"/>
        </a:p>
      </dgm:t>
    </dgm:pt>
    <dgm:pt modelId="{C450A3D2-41BA-4B8A-BB94-BC271A95623A}" type="sibTrans" cxnId="{8F76B98E-35BE-49D3-98A4-6AF43A91F7C5}">
      <dgm:prSet/>
      <dgm:spPr/>
      <dgm:t>
        <a:bodyPr/>
        <a:lstStyle/>
        <a:p>
          <a:endParaRPr lang="fi-FI"/>
        </a:p>
      </dgm:t>
    </dgm:pt>
    <dgm:pt modelId="{CF4F38AB-F06A-4324-9955-E81907AB554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Translation</a:t>
          </a:r>
        </a:p>
      </dgm:t>
    </dgm:pt>
    <dgm:pt modelId="{828BC2A0-4433-4ECE-B860-1E303F974834}" type="parTrans" cxnId="{F8756DC2-53F9-40BA-91CE-B70967DE0308}">
      <dgm:prSet/>
      <dgm:spPr/>
      <dgm:t>
        <a:bodyPr/>
        <a:lstStyle/>
        <a:p>
          <a:endParaRPr lang="fi-FI"/>
        </a:p>
      </dgm:t>
    </dgm:pt>
    <dgm:pt modelId="{DF3FF201-292A-41F2-AC1C-DB13D57C9F72}" type="sibTrans" cxnId="{F8756DC2-53F9-40BA-91CE-B70967DE0308}">
      <dgm:prSet/>
      <dgm:spPr/>
      <dgm:t>
        <a:bodyPr/>
        <a:lstStyle/>
        <a:p>
          <a:endParaRPr lang="fi-FI"/>
        </a:p>
      </dgm:t>
    </dgm:pt>
    <dgm:pt modelId="{F7941340-C2C8-498C-973F-86C0BAC2643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Image analysis</a:t>
          </a:r>
        </a:p>
      </dgm:t>
    </dgm:pt>
    <dgm:pt modelId="{1E68413D-5CA8-4D91-B73A-3869DCFD7C07}" type="parTrans" cxnId="{01BE412E-8232-4971-A688-973A454BB773}">
      <dgm:prSet/>
      <dgm:spPr/>
      <dgm:t>
        <a:bodyPr/>
        <a:lstStyle/>
        <a:p>
          <a:endParaRPr lang="fi-FI"/>
        </a:p>
      </dgm:t>
    </dgm:pt>
    <dgm:pt modelId="{42384232-11C4-44E1-92A6-C17EB543C269}" type="sibTrans" cxnId="{01BE412E-8232-4971-A688-973A454BB773}">
      <dgm:prSet/>
      <dgm:spPr/>
      <dgm:t>
        <a:bodyPr/>
        <a:lstStyle/>
        <a:p>
          <a:endParaRPr lang="fi-FI"/>
        </a:p>
      </dgm:t>
    </dgm:pt>
    <dgm:pt modelId="{B38C717E-3B0C-4942-AEF2-DDB4A044F5D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Function Apps</a:t>
          </a:r>
        </a:p>
      </dgm:t>
    </dgm:pt>
    <dgm:pt modelId="{11173F7B-73DF-4F74-BC34-BE277C0BA036}" type="parTrans" cxnId="{B2255E7E-90A6-414D-8D1A-8F945041F502}">
      <dgm:prSet/>
      <dgm:spPr/>
      <dgm:t>
        <a:bodyPr/>
        <a:lstStyle/>
        <a:p>
          <a:endParaRPr lang="fi-FI"/>
        </a:p>
      </dgm:t>
    </dgm:pt>
    <dgm:pt modelId="{2729BD05-EDA0-4A32-B6CC-98EE52D8BE60}" type="sibTrans" cxnId="{B2255E7E-90A6-414D-8D1A-8F945041F502}">
      <dgm:prSet/>
      <dgm:spPr/>
      <dgm:t>
        <a:bodyPr/>
        <a:lstStyle/>
        <a:p>
          <a:endParaRPr lang="fi-FI"/>
        </a:p>
      </dgm:t>
    </dgm:pt>
    <dgm:pt modelId="{55C66B7F-46D4-4BCB-93E0-3E36EF21406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Workflows</a:t>
          </a:r>
        </a:p>
      </dgm:t>
    </dgm:pt>
    <dgm:pt modelId="{CEA27B39-649C-4AE4-8146-16726EC7B177}" type="parTrans" cxnId="{090F8770-2DCE-4B63-BD56-A2D6FD2AB860}">
      <dgm:prSet/>
      <dgm:spPr/>
      <dgm:t>
        <a:bodyPr/>
        <a:lstStyle/>
        <a:p>
          <a:endParaRPr lang="fi-FI"/>
        </a:p>
      </dgm:t>
    </dgm:pt>
    <dgm:pt modelId="{382937F4-1A98-45D9-894F-335EDB29562A}" type="sibTrans" cxnId="{090F8770-2DCE-4B63-BD56-A2D6FD2AB860}">
      <dgm:prSet/>
      <dgm:spPr/>
      <dgm:t>
        <a:bodyPr/>
        <a:lstStyle/>
        <a:p>
          <a:endParaRPr lang="fi-FI"/>
        </a:p>
      </dgm:t>
    </dgm:pt>
    <dgm:pt modelId="{618C043E-5668-4996-A0AC-51E3FE326CA2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Files</a:t>
          </a:r>
        </a:p>
      </dgm:t>
    </dgm:pt>
    <dgm:pt modelId="{9E22C1E2-9E94-4AE3-A5A1-D6970039EFC1}" type="parTrans" cxnId="{147B5B97-96C5-4EEA-A959-1F9CE9C4F36F}">
      <dgm:prSet/>
      <dgm:spPr/>
      <dgm:t>
        <a:bodyPr/>
        <a:lstStyle/>
        <a:p>
          <a:endParaRPr lang="fi-FI"/>
        </a:p>
      </dgm:t>
    </dgm:pt>
    <dgm:pt modelId="{1FEB6CA5-1E0D-42DD-91E5-92969F4F1955}" type="sibTrans" cxnId="{147B5B97-96C5-4EEA-A959-1F9CE9C4F36F}">
      <dgm:prSet/>
      <dgm:spPr/>
      <dgm:t>
        <a:bodyPr/>
        <a:lstStyle/>
        <a:p>
          <a:endParaRPr lang="fi-FI"/>
        </a:p>
      </dgm:t>
    </dgm:pt>
    <dgm:pt modelId="{D4F8AFDF-774F-4FF4-85C9-EA5F8ABDE8A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Tables</a:t>
          </a:r>
        </a:p>
      </dgm:t>
    </dgm:pt>
    <dgm:pt modelId="{A9A85368-F405-4BB0-BCE6-6A701536DB6C}" type="parTrans" cxnId="{BB9D81A3-7F13-474D-AF5A-A13AFF4CA994}">
      <dgm:prSet/>
      <dgm:spPr/>
      <dgm:t>
        <a:bodyPr/>
        <a:lstStyle/>
        <a:p>
          <a:endParaRPr lang="fi-FI"/>
        </a:p>
      </dgm:t>
    </dgm:pt>
    <dgm:pt modelId="{C66D3868-AECA-4A14-8FD1-6ED2E7C96D8D}" type="sibTrans" cxnId="{BB9D81A3-7F13-474D-AF5A-A13AFF4CA994}">
      <dgm:prSet/>
      <dgm:spPr/>
      <dgm:t>
        <a:bodyPr/>
        <a:lstStyle/>
        <a:p>
          <a:endParaRPr lang="fi-FI"/>
        </a:p>
      </dgm:t>
    </dgm:pt>
    <dgm:pt modelId="{CECF2251-FCE1-492A-B604-354940788DC9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Queues</a:t>
          </a:r>
        </a:p>
      </dgm:t>
    </dgm:pt>
    <dgm:pt modelId="{0782C73E-3C13-4495-BEF4-C30147F36E94}" type="parTrans" cxnId="{DC726885-0A72-4450-A331-70C7F719A931}">
      <dgm:prSet/>
      <dgm:spPr/>
      <dgm:t>
        <a:bodyPr/>
        <a:lstStyle/>
        <a:p>
          <a:endParaRPr lang="fi-FI"/>
        </a:p>
      </dgm:t>
    </dgm:pt>
    <dgm:pt modelId="{E66212BD-B121-4381-B5BD-01B1D5262337}" type="sibTrans" cxnId="{DC726885-0A72-4450-A331-70C7F719A931}">
      <dgm:prSet/>
      <dgm:spPr/>
      <dgm:t>
        <a:bodyPr/>
        <a:lstStyle/>
        <a:p>
          <a:endParaRPr lang="fi-FI"/>
        </a:p>
      </dgm:t>
    </dgm:pt>
    <dgm:pt modelId="{CDC7DE28-D7C4-4010-9EFF-70E873A410D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Processes</a:t>
          </a:r>
        </a:p>
      </dgm:t>
    </dgm:pt>
    <dgm:pt modelId="{01798FE6-035F-4F64-9526-4AA8BBC3759A}" type="parTrans" cxnId="{B8B831EA-D890-493D-80D1-22998A03426A}">
      <dgm:prSet/>
      <dgm:spPr/>
      <dgm:t>
        <a:bodyPr/>
        <a:lstStyle/>
        <a:p>
          <a:endParaRPr lang="fi-FI"/>
        </a:p>
      </dgm:t>
    </dgm:pt>
    <dgm:pt modelId="{24DD4E45-239B-4D99-926B-F510BE896474}" type="sibTrans" cxnId="{B8B831EA-D890-493D-80D1-22998A03426A}">
      <dgm:prSet/>
      <dgm:spPr/>
      <dgm:t>
        <a:bodyPr/>
        <a:lstStyle/>
        <a:p>
          <a:endParaRPr lang="fi-FI"/>
        </a:p>
      </dgm:t>
    </dgm:pt>
    <dgm:pt modelId="{27FBE00F-6EF8-4644-9788-482A17B01588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Custom code</a:t>
          </a:r>
        </a:p>
      </dgm:t>
    </dgm:pt>
    <dgm:pt modelId="{BA2C6A0C-6CF2-45A5-9163-E3C99F851ECF}" type="parTrans" cxnId="{F1BEC033-A3FD-42A3-8304-B073566D23E8}">
      <dgm:prSet/>
      <dgm:spPr/>
      <dgm:t>
        <a:bodyPr/>
        <a:lstStyle/>
        <a:p>
          <a:endParaRPr lang="fi-FI"/>
        </a:p>
      </dgm:t>
    </dgm:pt>
    <dgm:pt modelId="{27131C7C-0F55-47AB-B21C-62AD7774F603}" type="sibTrans" cxnId="{F1BEC033-A3FD-42A3-8304-B073566D23E8}">
      <dgm:prSet/>
      <dgm:spPr/>
      <dgm:t>
        <a:bodyPr/>
        <a:lstStyle/>
        <a:p>
          <a:endParaRPr lang="fi-FI"/>
        </a:p>
      </dgm:t>
    </dgm:pt>
    <dgm:pt modelId="{ADA527A4-4708-4BC3-A635-AC57CB53416D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Code-based workflows</a:t>
          </a:r>
        </a:p>
      </dgm:t>
    </dgm:pt>
    <dgm:pt modelId="{95F80E0B-79CF-4D7D-AD4E-5C9651D5D2BE}" type="parTrans" cxnId="{06844A30-A148-4177-ADB7-CEB9BF9002D2}">
      <dgm:prSet/>
      <dgm:spPr/>
      <dgm:t>
        <a:bodyPr/>
        <a:lstStyle/>
        <a:p>
          <a:endParaRPr lang="fi-FI"/>
        </a:p>
      </dgm:t>
    </dgm:pt>
    <dgm:pt modelId="{8BE8B36F-FC67-4B34-8717-21CD9EC11538}" type="sibTrans" cxnId="{06844A30-A148-4177-ADB7-CEB9BF9002D2}">
      <dgm:prSet/>
      <dgm:spPr/>
      <dgm:t>
        <a:bodyPr/>
        <a:lstStyle/>
        <a:p>
          <a:endParaRPr lang="fi-FI"/>
        </a:p>
      </dgm:t>
    </dgm:pt>
    <dgm:pt modelId="{9539508B-1135-4134-9171-6DC762CF4E31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Web Apps</a:t>
          </a:r>
        </a:p>
      </dgm:t>
    </dgm:pt>
    <dgm:pt modelId="{75AD2E93-811E-4414-B5E7-B0B773BD6571}" type="parTrans" cxnId="{78427928-6799-4422-B086-60A0F5E15DFC}">
      <dgm:prSet/>
      <dgm:spPr/>
      <dgm:t>
        <a:bodyPr/>
        <a:lstStyle/>
        <a:p>
          <a:endParaRPr lang="fi-FI"/>
        </a:p>
      </dgm:t>
    </dgm:pt>
    <dgm:pt modelId="{4CACAAD4-9BFF-4E92-98F2-CC46AA4A2149}" type="sibTrans" cxnId="{78427928-6799-4422-B086-60A0F5E15DFC}">
      <dgm:prSet/>
      <dgm:spPr/>
      <dgm:t>
        <a:bodyPr/>
        <a:lstStyle/>
        <a:p>
          <a:endParaRPr lang="fi-FI"/>
        </a:p>
      </dgm:t>
    </dgm:pt>
    <dgm:pt modelId="{4F719C37-C244-4854-9D73-8CFF3E3860FB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Browser-based applications</a:t>
          </a:r>
        </a:p>
      </dgm:t>
    </dgm:pt>
    <dgm:pt modelId="{9F28427E-1226-4244-9A09-C9B730971083}" type="parTrans" cxnId="{FE1ED32F-B77A-478D-AC93-7DCCA02EDB16}">
      <dgm:prSet/>
      <dgm:spPr/>
      <dgm:t>
        <a:bodyPr/>
        <a:lstStyle/>
        <a:p>
          <a:endParaRPr lang="fi-FI"/>
        </a:p>
      </dgm:t>
    </dgm:pt>
    <dgm:pt modelId="{08DB2288-89DA-4F43-924F-95925FD02F31}" type="sibTrans" cxnId="{FE1ED32F-B77A-478D-AC93-7DCCA02EDB16}">
      <dgm:prSet/>
      <dgm:spPr/>
      <dgm:t>
        <a:bodyPr/>
        <a:lstStyle/>
        <a:p>
          <a:endParaRPr lang="fi-FI"/>
        </a:p>
      </dgm:t>
    </dgm:pt>
    <dgm:pt modelId="{555531E8-193A-41B8-87A3-57AF7A3B87E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User Interfaces</a:t>
          </a:r>
        </a:p>
      </dgm:t>
    </dgm:pt>
    <dgm:pt modelId="{34FAE086-B166-45E6-A6CE-B6EFD1CE179D}" type="parTrans" cxnId="{EC64F14D-8583-49E6-AE46-E43CB6171F28}">
      <dgm:prSet/>
      <dgm:spPr/>
      <dgm:t>
        <a:bodyPr/>
        <a:lstStyle/>
        <a:p>
          <a:endParaRPr lang="fi-FI"/>
        </a:p>
      </dgm:t>
    </dgm:pt>
    <dgm:pt modelId="{D1F6EF6F-3BF2-43DB-A01B-3A33EE234002}" type="sibTrans" cxnId="{EC64F14D-8583-49E6-AE46-E43CB6171F28}">
      <dgm:prSet/>
      <dgm:spPr/>
      <dgm:t>
        <a:bodyPr/>
        <a:lstStyle/>
        <a:p>
          <a:endParaRPr lang="fi-FI"/>
        </a:p>
      </dgm:t>
    </dgm:pt>
    <dgm:pt modelId="{07BEA0AC-B09E-4B87-AEAE-584F4C7E2656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APIs</a:t>
          </a:r>
        </a:p>
      </dgm:t>
    </dgm:pt>
    <dgm:pt modelId="{B615D83E-6A6E-49F2-BD17-14DD09A391F1}" type="parTrans" cxnId="{22343C6D-69A1-451A-8766-777EFBB9C813}">
      <dgm:prSet/>
      <dgm:spPr/>
      <dgm:t>
        <a:bodyPr/>
        <a:lstStyle/>
        <a:p>
          <a:endParaRPr lang="fi-FI"/>
        </a:p>
      </dgm:t>
    </dgm:pt>
    <dgm:pt modelId="{5BF5B8EE-1700-4D0B-9BB9-5A15F714A768}" type="sibTrans" cxnId="{22343C6D-69A1-451A-8766-777EFBB9C813}">
      <dgm:prSet/>
      <dgm:spPr/>
      <dgm:t>
        <a:bodyPr/>
        <a:lstStyle/>
        <a:p>
          <a:endParaRPr lang="fi-FI"/>
        </a:p>
      </dgm:t>
    </dgm:pt>
    <dgm:pt modelId="{F65F0EC6-2B92-4AC7-A1A2-6EEF86D8F197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i-FI" dirty="0"/>
            <a:t>Databases</a:t>
          </a:r>
        </a:p>
      </dgm:t>
    </dgm:pt>
    <dgm:pt modelId="{5C791E81-3ED5-47F0-ABF1-687E4110AAF2}" type="parTrans" cxnId="{0B3B8F22-FB73-4E80-8A89-7E4FFC5AEB9D}">
      <dgm:prSet/>
      <dgm:spPr/>
      <dgm:t>
        <a:bodyPr/>
        <a:lstStyle/>
        <a:p>
          <a:endParaRPr lang="fi-FI"/>
        </a:p>
      </dgm:t>
    </dgm:pt>
    <dgm:pt modelId="{A1C95B07-E4C7-4901-96C4-E19C405B68DB}" type="sibTrans" cxnId="{0B3B8F22-FB73-4E80-8A89-7E4FFC5AEB9D}">
      <dgm:prSet/>
      <dgm:spPr/>
      <dgm:t>
        <a:bodyPr/>
        <a:lstStyle/>
        <a:p>
          <a:endParaRPr lang="fi-FI"/>
        </a:p>
      </dgm:t>
    </dgm:pt>
    <dgm:pt modelId="{DAA22427-9895-495B-9DD8-A4A41D8B8FA4}" type="pres">
      <dgm:prSet presAssocID="{2BFE3B7D-C62D-4AFE-A1C2-C58B86BDFF2A}" presName="Name0" presStyleCnt="0">
        <dgm:presLayoutVars>
          <dgm:dir/>
          <dgm:resizeHandles val="exact"/>
        </dgm:presLayoutVars>
      </dgm:prSet>
      <dgm:spPr/>
    </dgm:pt>
    <dgm:pt modelId="{30A79883-0367-4575-88E8-BA116B3D97A2}" type="pres">
      <dgm:prSet presAssocID="{2BFE3B7D-C62D-4AFE-A1C2-C58B86BDFF2A}" presName="fgShape" presStyleLbl="fgShp" presStyleIdx="0" presStyleCnt="1"/>
      <dgm:spPr>
        <a:noFill/>
      </dgm:spPr>
    </dgm:pt>
    <dgm:pt modelId="{AEE00813-D6E2-4475-96DF-DF581A00AD2A}" type="pres">
      <dgm:prSet presAssocID="{2BFE3B7D-C62D-4AFE-A1C2-C58B86BDFF2A}" presName="linComp" presStyleCnt="0"/>
      <dgm:spPr/>
    </dgm:pt>
    <dgm:pt modelId="{CC5D7A2F-7203-43CF-80A1-B8C6D3DF8B44}" type="pres">
      <dgm:prSet presAssocID="{E47EDFA5-34F5-45A6-96E8-7C0D07C5B21A}" presName="compNode" presStyleCnt="0"/>
      <dgm:spPr/>
    </dgm:pt>
    <dgm:pt modelId="{9535FAF4-AFA3-41C2-870A-EB3249EE0F6F}" type="pres">
      <dgm:prSet presAssocID="{E47EDFA5-34F5-45A6-96E8-7C0D07C5B21A}" presName="bkgdShape" presStyleLbl="node1" presStyleIdx="0" presStyleCnt="5"/>
      <dgm:spPr/>
    </dgm:pt>
    <dgm:pt modelId="{BF113107-A2F9-47A3-AFA2-D92E220B2DEB}" type="pres">
      <dgm:prSet presAssocID="{E47EDFA5-34F5-45A6-96E8-7C0D07C5B21A}" presName="nodeTx" presStyleLbl="node1" presStyleIdx="0" presStyleCnt="5">
        <dgm:presLayoutVars>
          <dgm:bulletEnabled val="1"/>
        </dgm:presLayoutVars>
      </dgm:prSet>
      <dgm:spPr/>
    </dgm:pt>
    <dgm:pt modelId="{FA40EB78-BC5D-4CD6-A537-D3647DE14680}" type="pres">
      <dgm:prSet presAssocID="{E47EDFA5-34F5-45A6-96E8-7C0D07C5B21A}" presName="invisiNode" presStyleLbl="node1" presStyleIdx="0" presStyleCnt="5"/>
      <dgm:spPr/>
    </dgm:pt>
    <dgm:pt modelId="{6FC17399-9E0B-4FD9-855A-89012E0DD3FC}" type="pres">
      <dgm:prSet presAssocID="{E47EDFA5-34F5-45A6-96E8-7C0D07C5B21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CA987B0-B69D-4CB8-8D4A-FF3D3C0FD01B}" type="pres">
      <dgm:prSet presAssocID="{35951622-2953-46B5-8F9F-75D25C0D4817}" presName="sibTrans" presStyleLbl="sibTrans2D1" presStyleIdx="0" presStyleCnt="0"/>
      <dgm:spPr/>
    </dgm:pt>
    <dgm:pt modelId="{00CB8F99-7BA1-41C5-A27F-2C3DF8C24A47}" type="pres">
      <dgm:prSet presAssocID="{FA9D393B-7355-414D-9D1B-43B785A663AB}" presName="compNode" presStyleCnt="0"/>
      <dgm:spPr/>
    </dgm:pt>
    <dgm:pt modelId="{A2E83090-6C0F-44BA-97E4-57391867C5BA}" type="pres">
      <dgm:prSet presAssocID="{FA9D393B-7355-414D-9D1B-43B785A663AB}" presName="bkgdShape" presStyleLbl="node1" presStyleIdx="1" presStyleCnt="5"/>
      <dgm:spPr/>
    </dgm:pt>
    <dgm:pt modelId="{738B50D3-2857-4B60-832E-4E9FAE2BB358}" type="pres">
      <dgm:prSet presAssocID="{FA9D393B-7355-414D-9D1B-43B785A663AB}" presName="nodeTx" presStyleLbl="node1" presStyleIdx="1" presStyleCnt="5">
        <dgm:presLayoutVars>
          <dgm:bulletEnabled val="1"/>
        </dgm:presLayoutVars>
      </dgm:prSet>
      <dgm:spPr/>
    </dgm:pt>
    <dgm:pt modelId="{2C70FC6F-96E8-4E21-A96C-092A976A47A5}" type="pres">
      <dgm:prSet presAssocID="{FA9D393B-7355-414D-9D1B-43B785A663AB}" presName="invisiNode" presStyleLbl="node1" presStyleIdx="1" presStyleCnt="5"/>
      <dgm:spPr/>
    </dgm:pt>
    <dgm:pt modelId="{A5220751-3570-478A-B308-51345CF966CB}" type="pres">
      <dgm:prSet presAssocID="{FA9D393B-7355-414D-9D1B-43B785A663AB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</dgm:spPr>
    </dgm:pt>
    <dgm:pt modelId="{A133E308-9FBE-4E85-9247-AB3D936905CC}" type="pres">
      <dgm:prSet presAssocID="{EDAAE8CB-AFE1-489D-98E7-D092651B90BF}" presName="sibTrans" presStyleLbl="sibTrans2D1" presStyleIdx="0" presStyleCnt="0"/>
      <dgm:spPr/>
    </dgm:pt>
    <dgm:pt modelId="{F5B06407-B33B-4284-9D03-23C1B8907601}" type="pres">
      <dgm:prSet presAssocID="{0F629573-D1DE-464E-A22C-4AD52C4D6667}" presName="compNode" presStyleCnt="0"/>
      <dgm:spPr/>
    </dgm:pt>
    <dgm:pt modelId="{414E3580-55BF-4A45-9A4F-CD35CAD6FF2B}" type="pres">
      <dgm:prSet presAssocID="{0F629573-D1DE-464E-A22C-4AD52C4D6667}" presName="bkgdShape" presStyleLbl="node1" presStyleIdx="2" presStyleCnt="5"/>
      <dgm:spPr/>
    </dgm:pt>
    <dgm:pt modelId="{DF6A83CB-826E-44DA-A77F-1D6A011B2422}" type="pres">
      <dgm:prSet presAssocID="{0F629573-D1DE-464E-A22C-4AD52C4D6667}" presName="nodeTx" presStyleLbl="node1" presStyleIdx="2" presStyleCnt="5">
        <dgm:presLayoutVars>
          <dgm:bulletEnabled val="1"/>
        </dgm:presLayoutVars>
      </dgm:prSet>
      <dgm:spPr/>
    </dgm:pt>
    <dgm:pt modelId="{E020DA9D-379B-4589-A9F9-1CC5FC7ECD2C}" type="pres">
      <dgm:prSet presAssocID="{0F629573-D1DE-464E-A22C-4AD52C4D6667}" presName="invisiNode" presStyleLbl="node1" presStyleIdx="2" presStyleCnt="5"/>
      <dgm:spPr/>
    </dgm:pt>
    <dgm:pt modelId="{86505585-7864-4752-BFCB-491223942ACA}" type="pres">
      <dgm:prSet presAssocID="{0F629573-D1DE-464E-A22C-4AD52C4D6667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E9F16116-590D-4868-AA38-762CCA8A964D}" type="pres">
      <dgm:prSet presAssocID="{88040173-54F4-4283-803D-E13471C4BB3A}" presName="sibTrans" presStyleLbl="sibTrans2D1" presStyleIdx="0" presStyleCnt="0"/>
      <dgm:spPr/>
    </dgm:pt>
    <dgm:pt modelId="{E96CCC12-7C9A-4AFC-9EE3-8BEC558E4D00}" type="pres">
      <dgm:prSet presAssocID="{B38C717E-3B0C-4942-AEF2-DDB4A044F5DE}" presName="compNode" presStyleCnt="0"/>
      <dgm:spPr/>
    </dgm:pt>
    <dgm:pt modelId="{1BE03FD8-E702-4480-8224-982202F240B3}" type="pres">
      <dgm:prSet presAssocID="{B38C717E-3B0C-4942-AEF2-DDB4A044F5DE}" presName="bkgdShape" presStyleLbl="node1" presStyleIdx="3" presStyleCnt="5"/>
      <dgm:spPr/>
    </dgm:pt>
    <dgm:pt modelId="{A57A1D0D-9CDF-4A1F-9B67-FCE3463DE7C5}" type="pres">
      <dgm:prSet presAssocID="{B38C717E-3B0C-4942-AEF2-DDB4A044F5DE}" presName="nodeTx" presStyleLbl="node1" presStyleIdx="3" presStyleCnt="5">
        <dgm:presLayoutVars>
          <dgm:bulletEnabled val="1"/>
        </dgm:presLayoutVars>
      </dgm:prSet>
      <dgm:spPr/>
    </dgm:pt>
    <dgm:pt modelId="{E5CD698C-1020-485F-BE21-BE88FBD32C45}" type="pres">
      <dgm:prSet presAssocID="{B38C717E-3B0C-4942-AEF2-DDB4A044F5DE}" presName="invisiNode" presStyleLbl="node1" presStyleIdx="3" presStyleCnt="5"/>
      <dgm:spPr/>
    </dgm:pt>
    <dgm:pt modelId="{EB205C60-D2A8-4251-B195-07295B0B6BEF}" type="pres">
      <dgm:prSet presAssocID="{B38C717E-3B0C-4942-AEF2-DDB4A044F5D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15B2ECC-1649-4DDD-82F7-EA60BD934968}" type="pres">
      <dgm:prSet presAssocID="{2729BD05-EDA0-4A32-B6CC-98EE52D8BE60}" presName="sibTrans" presStyleLbl="sibTrans2D1" presStyleIdx="0" presStyleCnt="0"/>
      <dgm:spPr/>
    </dgm:pt>
    <dgm:pt modelId="{1D0ACFC7-1C6E-4349-9C26-7F379D6813E0}" type="pres">
      <dgm:prSet presAssocID="{9539508B-1135-4134-9171-6DC762CF4E31}" presName="compNode" presStyleCnt="0"/>
      <dgm:spPr/>
    </dgm:pt>
    <dgm:pt modelId="{1FB704D0-5FF2-467F-8F00-DAEE675F15AF}" type="pres">
      <dgm:prSet presAssocID="{9539508B-1135-4134-9171-6DC762CF4E31}" presName="bkgdShape" presStyleLbl="node1" presStyleIdx="4" presStyleCnt="5"/>
      <dgm:spPr/>
    </dgm:pt>
    <dgm:pt modelId="{C29853E5-C81A-4DE9-B611-31586E858D8B}" type="pres">
      <dgm:prSet presAssocID="{9539508B-1135-4134-9171-6DC762CF4E31}" presName="nodeTx" presStyleLbl="node1" presStyleIdx="4" presStyleCnt="5">
        <dgm:presLayoutVars>
          <dgm:bulletEnabled val="1"/>
        </dgm:presLayoutVars>
      </dgm:prSet>
      <dgm:spPr/>
    </dgm:pt>
    <dgm:pt modelId="{71C0C0DD-C41C-4BD7-A874-EC172B79238C}" type="pres">
      <dgm:prSet presAssocID="{9539508B-1135-4134-9171-6DC762CF4E31}" presName="invisiNode" presStyleLbl="node1" presStyleIdx="4" presStyleCnt="5"/>
      <dgm:spPr/>
    </dgm:pt>
    <dgm:pt modelId="{16EF621B-06E0-41B3-9508-3E5BA332636D}" type="pres">
      <dgm:prSet presAssocID="{9539508B-1135-4134-9171-6DC762CF4E31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B9CB204-450A-4F61-9DE5-595F38577EB5}" type="presOf" srcId="{F8052515-514B-41B1-B292-868ADD4C4199}" destId="{414E3580-55BF-4A45-9A4F-CD35CAD6FF2B}" srcOrd="0" destOrd="1" presId="urn:microsoft.com/office/officeart/2005/8/layout/hList7"/>
    <dgm:cxn modelId="{B6BA5007-F683-4F8C-8F2C-3DA83A4B76DC}" type="presOf" srcId="{0F629573-D1DE-464E-A22C-4AD52C4D6667}" destId="{DF6A83CB-826E-44DA-A77F-1D6A011B2422}" srcOrd="1" destOrd="0" presId="urn:microsoft.com/office/officeart/2005/8/layout/hList7"/>
    <dgm:cxn modelId="{00AAE808-5A08-4135-A380-F1860A576C7A}" type="presOf" srcId="{F7941340-C2C8-498C-973F-86C0BAC26435}" destId="{414E3580-55BF-4A45-9A4F-CD35CAD6FF2B}" srcOrd="0" destOrd="3" presId="urn:microsoft.com/office/officeart/2005/8/layout/hList7"/>
    <dgm:cxn modelId="{AFEE8F11-D49E-42A0-9588-D60C25519CF1}" type="presOf" srcId="{F65F0EC6-2B92-4AC7-A1A2-6EEF86D8F197}" destId="{738B50D3-2857-4B60-832E-4E9FAE2BB358}" srcOrd="1" destOrd="1" presId="urn:microsoft.com/office/officeart/2005/8/layout/hList7"/>
    <dgm:cxn modelId="{0B3B8F22-FB73-4E80-8A89-7E4FFC5AEB9D}" srcId="{FA9D393B-7355-414D-9D1B-43B785A663AB}" destId="{F65F0EC6-2B92-4AC7-A1A2-6EEF86D8F197}" srcOrd="0" destOrd="0" parTransId="{5C791E81-3ED5-47F0-ABF1-687E4110AAF2}" sibTransId="{A1C95B07-E4C7-4901-96C4-E19C405B68DB}"/>
    <dgm:cxn modelId="{A2D99024-5A87-4236-BB29-3E1E38F37737}" type="presOf" srcId="{D4F8AFDF-774F-4FF4-85C9-EA5F8ABDE8A9}" destId="{738B50D3-2857-4B60-832E-4E9FAE2BB358}" srcOrd="1" destOrd="3" presId="urn:microsoft.com/office/officeart/2005/8/layout/hList7"/>
    <dgm:cxn modelId="{72BFC426-40D9-47B5-AE6C-158A03A2576E}" type="presOf" srcId="{07BEA0AC-B09E-4B87-AEAE-584F4C7E2656}" destId="{A57A1D0D-9CDF-4A1F-9B67-FCE3463DE7C5}" srcOrd="1" destOrd="3" presId="urn:microsoft.com/office/officeart/2005/8/layout/hList7"/>
    <dgm:cxn modelId="{78427928-6799-4422-B086-60A0F5E15DFC}" srcId="{2BFE3B7D-C62D-4AFE-A1C2-C58B86BDFF2A}" destId="{9539508B-1135-4134-9171-6DC762CF4E31}" srcOrd="4" destOrd="0" parTransId="{75AD2E93-811E-4414-B5E7-B0B773BD6571}" sibTransId="{4CACAAD4-9BFF-4E92-98F2-CC46AA4A2149}"/>
    <dgm:cxn modelId="{01BE412E-8232-4971-A688-973A454BB773}" srcId="{0F629573-D1DE-464E-A22C-4AD52C4D6667}" destId="{F7941340-C2C8-498C-973F-86C0BAC26435}" srcOrd="2" destOrd="0" parTransId="{1E68413D-5CA8-4D91-B73A-3869DCFD7C07}" sibTransId="{42384232-11C4-44E1-92A6-C17EB543C269}"/>
    <dgm:cxn modelId="{FE1ED32F-B77A-478D-AC93-7DCCA02EDB16}" srcId="{9539508B-1135-4134-9171-6DC762CF4E31}" destId="{4F719C37-C244-4854-9D73-8CFF3E3860FB}" srcOrd="0" destOrd="0" parTransId="{9F28427E-1226-4244-9A09-C9B730971083}" sibTransId="{08DB2288-89DA-4F43-924F-95925FD02F31}"/>
    <dgm:cxn modelId="{06844A30-A148-4177-ADB7-CEB9BF9002D2}" srcId="{B38C717E-3B0C-4942-AEF2-DDB4A044F5DE}" destId="{ADA527A4-4708-4BC3-A635-AC57CB53416D}" srcOrd="1" destOrd="0" parTransId="{95F80E0B-79CF-4D7D-AD4E-5C9651D5D2BE}" sibTransId="{8BE8B36F-FC67-4B34-8717-21CD9EC11538}"/>
    <dgm:cxn modelId="{F1BEC033-A3FD-42A3-8304-B073566D23E8}" srcId="{B38C717E-3B0C-4942-AEF2-DDB4A044F5DE}" destId="{27FBE00F-6EF8-4644-9788-482A17B01588}" srcOrd="0" destOrd="0" parTransId="{BA2C6A0C-6CF2-45A5-9163-E3C99F851ECF}" sibTransId="{27131C7C-0F55-47AB-B21C-62AD7774F603}"/>
    <dgm:cxn modelId="{7E996A3B-E1BB-47B0-B443-5F79F3DFBAD9}" srcId="{2BFE3B7D-C62D-4AFE-A1C2-C58B86BDFF2A}" destId="{0F629573-D1DE-464E-A22C-4AD52C4D6667}" srcOrd="2" destOrd="0" parTransId="{3ED41507-9FF7-4BBF-A83A-B15F9D9AA138}" sibTransId="{88040173-54F4-4283-803D-E13471C4BB3A}"/>
    <dgm:cxn modelId="{F9DA8640-F338-4A1B-8B6F-466B68372901}" type="presOf" srcId="{FA9D393B-7355-414D-9D1B-43B785A663AB}" destId="{738B50D3-2857-4B60-832E-4E9FAE2BB358}" srcOrd="1" destOrd="0" presId="urn:microsoft.com/office/officeart/2005/8/layout/hList7"/>
    <dgm:cxn modelId="{C56FB45E-9BD0-459A-A5CA-ED2EFF0F4453}" type="presOf" srcId="{E47EDFA5-34F5-45A6-96E8-7C0D07C5B21A}" destId="{BF113107-A2F9-47A3-AFA2-D92E220B2DEB}" srcOrd="1" destOrd="0" presId="urn:microsoft.com/office/officeart/2005/8/layout/hList7"/>
    <dgm:cxn modelId="{E9E3A660-3CBC-4941-80D1-A6763C865157}" type="presOf" srcId="{27FBE00F-6EF8-4644-9788-482A17B01588}" destId="{1BE03FD8-E702-4480-8224-982202F240B3}" srcOrd="0" destOrd="1" presId="urn:microsoft.com/office/officeart/2005/8/layout/hList7"/>
    <dgm:cxn modelId="{9BF42962-8BC7-463C-A7DE-C99C82809034}" type="presOf" srcId="{B38C717E-3B0C-4942-AEF2-DDB4A044F5DE}" destId="{1BE03FD8-E702-4480-8224-982202F240B3}" srcOrd="0" destOrd="0" presId="urn:microsoft.com/office/officeart/2005/8/layout/hList7"/>
    <dgm:cxn modelId="{EFF11D66-8D89-4248-8FDE-294D24E00443}" srcId="{2BFE3B7D-C62D-4AFE-A1C2-C58B86BDFF2A}" destId="{E47EDFA5-34F5-45A6-96E8-7C0D07C5B21A}" srcOrd="0" destOrd="0" parTransId="{6052DA87-0535-4D8D-953A-64618230C431}" sibTransId="{35951622-2953-46B5-8F9F-75D25C0D4817}"/>
    <dgm:cxn modelId="{4D3A2F47-AD46-4DAE-ABC1-BCA0ABEB783F}" type="presOf" srcId="{CECF2251-FCE1-492A-B604-354940788DC9}" destId="{738B50D3-2857-4B60-832E-4E9FAE2BB358}" srcOrd="1" destOrd="4" presId="urn:microsoft.com/office/officeart/2005/8/layout/hList7"/>
    <dgm:cxn modelId="{6861714C-302C-402E-8F22-4C2A486752D7}" srcId="{2BFE3B7D-C62D-4AFE-A1C2-C58B86BDFF2A}" destId="{FA9D393B-7355-414D-9D1B-43B785A663AB}" srcOrd="1" destOrd="0" parTransId="{32E6A8C6-EED7-47C6-9091-3A293C5EC59D}" sibTransId="{EDAAE8CB-AFE1-489D-98E7-D092651B90BF}"/>
    <dgm:cxn modelId="{22343C6D-69A1-451A-8766-777EFBB9C813}" srcId="{B38C717E-3B0C-4942-AEF2-DDB4A044F5DE}" destId="{07BEA0AC-B09E-4B87-AEAE-584F4C7E2656}" srcOrd="2" destOrd="0" parTransId="{B615D83E-6A6E-49F2-BD17-14DD09A391F1}" sibTransId="{5BF5B8EE-1700-4D0B-9BB9-5A15F714A768}"/>
    <dgm:cxn modelId="{EC64F14D-8583-49E6-AE46-E43CB6171F28}" srcId="{9539508B-1135-4134-9171-6DC762CF4E31}" destId="{555531E8-193A-41B8-87A3-57AF7A3B87E6}" srcOrd="1" destOrd="0" parTransId="{34FAE086-B166-45E6-A6CE-B6EFD1CE179D}" sibTransId="{D1F6EF6F-3BF2-43DB-A01B-3A33EE234002}"/>
    <dgm:cxn modelId="{090F8770-2DCE-4B63-BD56-A2D6FD2AB860}" srcId="{E47EDFA5-34F5-45A6-96E8-7C0D07C5B21A}" destId="{55C66B7F-46D4-4BCB-93E0-3E36EF21406D}" srcOrd="0" destOrd="0" parTransId="{CEA27B39-649C-4AE4-8146-16726EC7B177}" sibTransId="{382937F4-1A98-45D9-894F-335EDB29562A}"/>
    <dgm:cxn modelId="{602FCF51-04DB-4104-8AE8-E11B8C06736A}" type="presOf" srcId="{CF4F38AB-F06A-4324-9955-E81907AB554B}" destId="{414E3580-55BF-4A45-9A4F-CD35CAD6FF2B}" srcOrd="0" destOrd="2" presId="urn:microsoft.com/office/officeart/2005/8/layout/hList7"/>
    <dgm:cxn modelId="{E84A0378-DF0E-46E7-B84B-A22C45F03F26}" type="presOf" srcId="{9539508B-1135-4134-9171-6DC762CF4E31}" destId="{C29853E5-C81A-4DE9-B611-31586E858D8B}" srcOrd="1" destOrd="0" presId="urn:microsoft.com/office/officeart/2005/8/layout/hList7"/>
    <dgm:cxn modelId="{98A3E258-8682-425B-8F13-BF537BB240A8}" type="presOf" srcId="{B38C717E-3B0C-4942-AEF2-DDB4A044F5DE}" destId="{A57A1D0D-9CDF-4A1F-9B67-FCE3463DE7C5}" srcOrd="1" destOrd="0" presId="urn:microsoft.com/office/officeart/2005/8/layout/hList7"/>
    <dgm:cxn modelId="{A06FAD7A-5437-4C35-95F7-570CF974D810}" type="presOf" srcId="{F7941340-C2C8-498C-973F-86C0BAC26435}" destId="{DF6A83CB-826E-44DA-A77F-1D6A011B2422}" srcOrd="1" destOrd="3" presId="urn:microsoft.com/office/officeart/2005/8/layout/hList7"/>
    <dgm:cxn modelId="{7815F97A-A768-458A-B071-BABF45773000}" type="presOf" srcId="{555531E8-193A-41B8-87A3-57AF7A3B87E6}" destId="{C29853E5-C81A-4DE9-B611-31586E858D8B}" srcOrd="1" destOrd="2" presId="urn:microsoft.com/office/officeart/2005/8/layout/hList7"/>
    <dgm:cxn modelId="{790C487B-BB8B-44C9-9084-5D68205F0AD8}" type="presOf" srcId="{FA9D393B-7355-414D-9D1B-43B785A663AB}" destId="{A2E83090-6C0F-44BA-97E4-57391867C5BA}" srcOrd="0" destOrd="0" presId="urn:microsoft.com/office/officeart/2005/8/layout/hList7"/>
    <dgm:cxn modelId="{B2255E7E-90A6-414D-8D1A-8F945041F502}" srcId="{2BFE3B7D-C62D-4AFE-A1C2-C58B86BDFF2A}" destId="{B38C717E-3B0C-4942-AEF2-DDB4A044F5DE}" srcOrd="3" destOrd="0" parTransId="{11173F7B-73DF-4F74-BC34-BE277C0BA036}" sibTransId="{2729BD05-EDA0-4A32-B6CC-98EE52D8BE60}"/>
    <dgm:cxn modelId="{DC726885-0A72-4450-A331-70C7F719A931}" srcId="{FA9D393B-7355-414D-9D1B-43B785A663AB}" destId="{CECF2251-FCE1-492A-B604-354940788DC9}" srcOrd="3" destOrd="0" parTransId="{0782C73E-3C13-4495-BEF4-C30147F36E94}" sibTransId="{E66212BD-B121-4381-B5BD-01B1D5262337}"/>
    <dgm:cxn modelId="{5A6E958B-6B91-4642-AF0C-41E90E5CB48D}" type="presOf" srcId="{D4F8AFDF-774F-4FF4-85C9-EA5F8ABDE8A9}" destId="{A2E83090-6C0F-44BA-97E4-57391867C5BA}" srcOrd="0" destOrd="3" presId="urn:microsoft.com/office/officeart/2005/8/layout/hList7"/>
    <dgm:cxn modelId="{0722098D-4898-4D74-8126-ACBBC1C0AE35}" type="presOf" srcId="{9539508B-1135-4134-9171-6DC762CF4E31}" destId="{1FB704D0-5FF2-467F-8F00-DAEE675F15AF}" srcOrd="0" destOrd="0" presId="urn:microsoft.com/office/officeart/2005/8/layout/hList7"/>
    <dgm:cxn modelId="{8F76B98E-35BE-49D3-98A4-6AF43A91F7C5}" srcId="{0F629573-D1DE-464E-A22C-4AD52C4D6667}" destId="{F8052515-514B-41B1-B292-868ADD4C4199}" srcOrd="0" destOrd="0" parTransId="{3A095C29-D186-43D6-8EA2-65B1EBFE8D50}" sibTransId="{C450A3D2-41BA-4B8A-BB94-BC271A95623A}"/>
    <dgm:cxn modelId="{FC8FEA8E-5653-42AE-9182-B82FB06F977B}" type="presOf" srcId="{0F629573-D1DE-464E-A22C-4AD52C4D6667}" destId="{414E3580-55BF-4A45-9A4F-CD35CAD6FF2B}" srcOrd="0" destOrd="0" presId="urn:microsoft.com/office/officeart/2005/8/layout/hList7"/>
    <dgm:cxn modelId="{2B963B8F-94EF-4D1F-B17D-F2C7316D824A}" type="presOf" srcId="{618C043E-5668-4996-A0AC-51E3FE326CA2}" destId="{A2E83090-6C0F-44BA-97E4-57391867C5BA}" srcOrd="0" destOrd="2" presId="urn:microsoft.com/office/officeart/2005/8/layout/hList7"/>
    <dgm:cxn modelId="{EF94F895-6A48-4406-9981-5F5D684930B8}" type="presOf" srcId="{CECF2251-FCE1-492A-B604-354940788DC9}" destId="{A2E83090-6C0F-44BA-97E4-57391867C5BA}" srcOrd="0" destOrd="4" presId="urn:microsoft.com/office/officeart/2005/8/layout/hList7"/>
    <dgm:cxn modelId="{147B5B97-96C5-4EEA-A959-1F9CE9C4F36F}" srcId="{FA9D393B-7355-414D-9D1B-43B785A663AB}" destId="{618C043E-5668-4996-A0AC-51E3FE326CA2}" srcOrd="1" destOrd="0" parTransId="{9E22C1E2-9E94-4AE3-A5A1-D6970039EFC1}" sibTransId="{1FEB6CA5-1E0D-42DD-91E5-92969F4F1955}"/>
    <dgm:cxn modelId="{6555EE98-B224-4B2F-87BE-273653EDBAD7}" type="presOf" srcId="{CF4F38AB-F06A-4324-9955-E81907AB554B}" destId="{DF6A83CB-826E-44DA-A77F-1D6A011B2422}" srcOrd="1" destOrd="2" presId="urn:microsoft.com/office/officeart/2005/8/layout/hList7"/>
    <dgm:cxn modelId="{AA28659D-7431-4345-9B58-67B177F091E4}" type="presOf" srcId="{E47EDFA5-34F5-45A6-96E8-7C0D07C5B21A}" destId="{9535FAF4-AFA3-41C2-870A-EB3249EE0F6F}" srcOrd="0" destOrd="0" presId="urn:microsoft.com/office/officeart/2005/8/layout/hList7"/>
    <dgm:cxn modelId="{2D7BDCA0-75DB-4B55-A9FB-A234929DC4A9}" type="presOf" srcId="{2729BD05-EDA0-4A32-B6CC-98EE52D8BE60}" destId="{915B2ECC-1649-4DDD-82F7-EA60BD934968}" srcOrd="0" destOrd="0" presId="urn:microsoft.com/office/officeart/2005/8/layout/hList7"/>
    <dgm:cxn modelId="{BB9D81A3-7F13-474D-AF5A-A13AFF4CA994}" srcId="{FA9D393B-7355-414D-9D1B-43B785A663AB}" destId="{D4F8AFDF-774F-4FF4-85C9-EA5F8ABDE8A9}" srcOrd="2" destOrd="0" parTransId="{A9A85368-F405-4BB0-BCE6-6A701536DB6C}" sibTransId="{C66D3868-AECA-4A14-8FD1-6ED2E7C96D8D}"/>
    <dgm:cxn modelId="{48DF2CA4-6171-4483-A2EE-57B2D5178433}" type="presOf" srcId="{35951622-2953-46B5-8F9F-75D25C0D4817}" destId="{FCA987B0-B69D-4CB8-8D4A-FF3D3C0FD01B}" srcOrd="0" destOrd="0" presId="urn:microsoft.com/office/officeart/2005/8/layout/hList7"/>
    <dgm:cxn modelId="{75CB48AB-CF78-43D4-8D71-4E3253BBBFD7}" type="presOf" srcId="{4F719C37-C244-4854-9D73-8CFF3E3860FB}" destId="{1FB704D0-5FF2-467F-8F00-DAEE675F15AF}" srcOrd="0" destOrd="1" presId="urn:microsoft.com/office/officeart/2005/8/layout/hList7"/>
    <dgm:cxn modelId="{F5CE61AC-4C11-43B6-9E22-286EA3A9D992}" type="presOf" srcId="{4F719C37-C244-4854-9D73-8CFF3E3860FB}" destId="{C29853E5-C81A-4DE9-B611-31586E858D8B}" srcOrd="1" destOrd="1" presId="urn:microsoft.com/office/officeart/2005/8/layout/hList7"/>
    <dgm:cxn modelId="{983306AF-7EBD-47C7-A794-C927160F5536}" type="presOf" srcId="{ADA527A4-4708-4BC3-A635-AC57CB53416D}" destId="{A57A1D0D-9CDF-4A1F-9B67-FCE3463DE7C5}" srcOrd="1" destOrd="2" presId="urn:microsoft.com/office/officeart/2005/8/layout/hList7"/>
    <dgm:cxn modelId="{7D1F91BD-3554-48AB-B874-38F2ACB82E53}" type="presOf" srcId="{CDC7DE28-D7C4-4010-9EFF-70E873A410D0}" destId="{BF113107-A2F9-47A3-AFA2-D92E220B2DEB}" srcOrd="1" destOrd="2" presId="urn:microsoft.com/office/officeart/2005/8/layout/hList7"/>
    <dgm:cxn modelId="{F54ED2C0-E09E-445F-B493-51C502E21F6D}" type="presOf" srcId="{ADA527A4-4708-4BC3-A635-AC57CB53416D}" destId="{1BE03FD8-E702-4480-8224-982202F240B3}" srcOrd="0" destOrd="2" presId="urn:microsoft.com/office/officeart/2005/8/layout/hList7"/>
    <dgm:cxn modelId="{F8756DC2-53F9-40BA-91CE-B70967DE0308}" srcId="{0F629573-D1DE-464E-A22C-4AD52C4D6667}" destId="{CF4F38AB-F06A-4324-9955-E81907AB554B}" srcOrd="1" destOrd="0" parTransId="{828BC2A0-4433-4ECE-B860-1E303F974834}" sibTransId="{DF3FF201-292A-41F2-AC1C-DB13D57C9F72}"/>
    <dgm:cxn modelId="{69E4DBC3-6A28-4FD4-8427-7993A84994E1}" type="presOf" srcId="{88040173-54F4-4283-803D-E13471C4BB3A}" destId="{E9F16116-590D-4868-AA38-762CCA8A964D}" srcOrd="0" destOrd="0" presId="urn:microsoft.com/office/officeart/2005/8/layout/hList7"/>
    <dgm:cxn modelId="{BBEA47C7-318E-44C4-B202-9FB31853BFF5}" type="presOf" srcId="{55C66B7F-46D4-4BCB-93E0-3E36EF21406D}" destId="{9535FAF4-AFA3-41C2-870A-EB3249EE0F6F}" srcOrd="0" destOrd="1" presId="urn:microsoft.com/office/officeart/2005/8/layout/hList7"/>
    <dgm:cxn modelId="{9569F6CE-340E-4988-BFA9-3D7510701342}" type="presOf" srcId="{27FBE00F-6EF8-4644-9788-482A17B01588}" destId="{A57A1D0D-9CDF-4A1F-9B67-FCE3463DE7C5}" srcOrd="1" destOrd="1" presId="urn:microsoft.com/office/officeart/2005/8/layout/hList7"/>
    <dgm:cxn modelId="{F1BC3DDD-A5BF-4175-8CC7-F59418F9CFA5}" type="presOf" srcId="{EDAAE8CB-AFE1-489D-98E7-D092651B90BF}" destId="{A133E308-9FBE-4E85-9247-AB3D936905CC}" srcOrd="0" destOrd="0" presId="urn:microsoft.com/office/officeart/2005/8/layout/hList7"/>
    <dgm:cxn modelId="{F56942DE-DF66-41C3-8C85-BA9E1D561599}" type="presOf" srcId="{55C66B7F-46D4-4BCB-93E0-3E36EF21406D}" destId="{BF113107-A2F9-47A3-AFA2-D92E220B2DEB}" srcOrd="1" destOrd="1" presId="urn:microsoft.com/office/officeart/2005/8/layout/hList7"/>
    <dgm:cxn modelId="{F16CCDE2-0A0D-4929-A6A1-5D3A877FF21B}" type="presOf" srcId="{2BFE3B7D-C62D-4AFE-A1C2-C58B86BDFF2A}" destId="{DAA22427-9895-495B-9DD8-A4A41D8B8FA4}" srcOrd="0" destOrd="0" presId="urn:microsoft.com/office/officeart/2005/8/layout/hList7"/>
    <dgm:cxn modelId="{E29293E6-59DC-4B35-9109-A9E58039708A}" type="presOf" srcId="{555531E8-193A-41B8-87A3-57AF7A3B87E6}" destId="{1FB704D0-5FF2-467F-8F00-DAEE675F15AF}" srcOrd="0" destOrd="2" presId="urn:microsoft.com/office/officeart/2005/8/layout/hList7"/>
    <dgm:cxn modelId="{20CCC3E9-0B4B-48C2-85F2-7CF6280C67FD}" type="presOf" srcId="{CDC7DE28-D7C4-4010-9EFF-70E873A410D0}" destId="{9535FAF4-AFA3-41C2-870A-EB3249EE0F6F}" srcOrd="0" destOrd="2" presId="urn:microsoft.com/office/officeart/2005/8/layout/hList7"/>
    <dgm:cxn modelId="{B8B831EA-D890-493D-80D1-22998A03426A}" srcId="{E47EDFA5-34F5-45A6-96E8-7C0D07C5B21A}" destId="{CDC7DE28-D7C4-4010-9EFF-70E873A410D0}" srcOrd="1" destOrd="0" parTransId="{01798FE6-035F-4F64-9526-4AA8BBC3759A}" sibTransId="{24DD4E45-239B-4D99-926B-F510BE896474}"/>
    <dgm:cxn modelId="{CA7417F3-4F46-4447-A019-86169836B889}" type="presOf" srcId="{618C043E-5668-4996-A0AC-51E3FE326CA2}" destId="{738B50D3-2857-4B60-832E-4E9FAE2BB358}" srcOrd="1" destOrd="2" presId="urn:microsoft.com/office/officeart/2005/8/layout/hList7"/>
    <dgm:cxn modelId="{83EF5CF8-6570-4A56-A62F-CDF9202CD36E}" type="presOf" srcId="{F8052515-514B-41B1-B292-868ADD4C4199}" destId="{DF6A83CB-826E-44DA-A77F-1D6A011B2422}" srcOrd="1" destOrd="1" presId="urn:microsoft.com/office/officeart/2005/8/layout/hList7"/>
    <dgm:cxn modelId="{F5BA4DFD-637B-467D-870C-52A30D35349A}" type="presOf" srcId="{F65F0EC6-2B92-4AC7-A1A2-6EEF86D8F197}" destId="{A2E83090-6C0F-44BA-97E4-57391867C5BA}" srcOrd="0" destOrd="1" presId="urn:microsoft.com/office/officeart/2005/8/layout/hList7"/>
    <dgm:cxn modelId="{CFB2CEFE-95EE-4E71-8419-C10A4DE9BECF}" type="presOf" srcId="{07BEA0AC-B09E-4B87-AEAE-584F4C7E2656}" destId="{1BE03FD8-E702-4480-8224-982202F240B3}" srcOrd="0" destOrd="3" presId="urn:microsoft.com/office/officeart/2005/8/layout/hList7"/>
    <dgm:cxn modelId="{562ACAE9-816F-4E27-AB25-2D351661DB1C}" type="presParOf" srcId="{DAA22427-9895-495B-9DD8-A4A41D8B8FA4}" destId="{30A79883-0367-4575-88E8-BA116B3D97A2}" srcOrd="0" destOrd="0" presId="urn:microsoft.com/office/officeart/2005/8/layout/hList7"/>
    <dgm:cxn modelId="{CDA48292-2CED-476A-869A-850DECD85C9A}" type="presParOf" srcId="{DAA22427-9895-495B-9DD8-A4A41D8B8FA4}" destId="{AEE00813-D6E2-4475-96DF-DF581A00AD2A}" srcOrd="1" destOrd="0" presId="urn:microsoft.com/office/officeart/2005/8/layout/hList7"/>
    <dgm:cxn modelId="{ED4053E4-4A52-4938-BA45-0C9C1B8724B3}" type="presParOf" srcId="{AEE00813-D6E2-4475-96DF-DF581A00AD2A}" destId="{CC5D7A2F-7203-43CF-80A1-B8C6D3DF8B44}" srcOrd="0" destOrd="0" presId="urn:microsoft.com/office/officeart/2005/8/layout/hList7"/>
    <dgm:cxn modelId="{554AA287-A3F5-44CA-9D4C-DF0E5729712C}" type="presParOf" srcId="{CC5D7A2F-7203-43CF-80A1-B8C6D3DF8B44}" destId="{9535FAF4-AFA3-41C2-870A-EB3249EE0F6F}" srcOrd="0" destOrd="0" presId="urn:microsoft.com/office/officeart/2005/8/layout/hList7"/>
    <dgm:cxn modelId="{1EB86BE6-66E3-4DF4-B630-7FC0E712C60D}" type="presParOf" srcId="{CC5D7A2F-7203-43CF-80A1-B8C6D3DF8B44}" destId="{BF113107-A2F9-47A3-AFA2-D92E220B2DEB}" srcOrd="1" destOrd="0" presId="urn:microsoft.com/office/officeart/2005/8/layout/hList7"/>
    <dgm:cxn modelId="{7FA4661C-4BF0-4D2F-8AC3-D22011DAA4E0}" type="presParOf" srcId="{CC5D7A2F-7203-43CF-80A1-B8C6D3DF8B44}" destId="{FA40EB78-BC5D-4CD6-A537-D3647DE14680}" srcOrd="2" destOrd="0" presId="urn:microsoft.com/office/officeart/2005/8/layout/hList7"/>
    <dgm:cxn modelId="{0F121BC1-03E2-439E-906A-D881C576389E}" type="presParOf" srcId="{CC5D7A2F-7203-43CF-80A1-B8C6D3DF8B44}" destId="{6FC17399-9E0B-4FD9-855A-89012E0DD3FC}" srcOrd="3" destOrd="0" presId="urn:microsoft.com/office/officeart/2005/8/layout/hList7"/>
    <dgm:cxn modelId="{E51FEF2E-7229-4ABB-B7FB-8FFAAE77CC39}" type="presParOf" srcId="{AEE00813-D6E2-4475-96DF-DF581A00AD2A}" destId="{FCA987B0-B69D-4CB8-8D4A-FF3D3C0FD01B}" srcOrd="1" destOrd="0" presId="urn:microsoft.com/office/officeart/2005/8/layout/hList7"/>
    <dgm:cxn modelId="{4389B215-DEC9-45F0-AB35-5EBD41D81B01}" type="presParOf" srcId="{AEE00813-D6E2-4475-96DF-DF581A00AD2A}" destId="{00CB8F99-7BA1-41C5-A27F-2C3DF8C24A47}" srcOrd="2" destOrd="0" presId="urn:microsoft.com/office/officeart/2005/8/layout/hList7"/>
    <dgm:cxn modelId="{646926D3-E521-4C80-B84D-F383F6F3006D}" type="presParOf" srcId="{00CB8F99-7BA1-41C5-A27F-2C3DF8C24A47}" destId="{A2E83090-6C0F-44BA-97E4-57391867C5BA}" srcOrd="0" destOrd="0" presId="urn:microsoft.com/office/officeart/2005/8/layout/hList7"/>
    <dgm:cxn modelId="{0646D8A5-DC5D-46C7-A636-D2D5083D8E11}" type="presParOf" srcId="{00CB8F99-7BA1-41C5-A27F-2C3DF8C24A47}" destId="{738B50D3-2857-4B60-832E-4E9FAE2BB358}" srcOrd="1" destOrd="0" presId="urn:microsoft.com/office/officeart/2005/8/layout/hList7"/>
    <dgm:cxn modelId="{4D7A91E8-5906-44D1-9FCB-74283B53A501}" type="presParOf" srcId="{00CB8F99-7BA1-41C5-A27F-2C3DF8C24A47}" destId="{2C70FC6F-96E8-4E21-A96C-092A976A47A5}" srcOrd="2" destOrd="0" presId="urn:microsoft.com/office/officeart/2005/8/layout/hList7"/>
    <dgm:cxn modelId="{B1714497-DD6C-415F-84DF-75626B3C3F5F}" type="presParOf" srcId="{00CB8F99-7BA1-41C5-A27F-2C3DF8C24A47}" destId="{A5220751-3570-478A-B308-51345CF966CB}" srcOrd="3" destOrd="0" presId="urn:microsoft.com/office/officeart/2005/8/layout/hList7"/>
    <dgm:cxn modelId="{C9F710EB-D189-4F15-BFEE-5E2AA6B75918}" type="presParOf" srcId="{AEE00813-D6E2-4475-96DF-DF581A00AD2A}" destId="{A133E308-9FBE-4E85-9247-AB3D936905CC}" srcOrd="3" destOrd="0" presId="urn:microsoft.com/office/officeart/2005/8/layout/hList7"/>
    <dgm:cxn modelId="{28B27085-5095-459F-818D-59C5C19983F1}" type="presParOf" srcId="{AEE00813-D6E2-4475-96DF-DF581A00AD2A}" destId="{F5B06407-B33B-4284-9D03-23C1B8907601}" srcOrd="4" destOrd="0" presId="urn:microsoft.com/office/officeart/2005/8/layout/hList7"/>
    <dgm:cxn modelId="{774E355D-B246-4E81-BCBB-D3BDE3591ACE}" type="presParOf" srcId="{F5B06407-B33B-4284-9D03-23C1B8907601}" destId="{414E3580-55BF-4A45-9A4F-CD35CAD6FF2B}" srcOrd="0" destOrd="0" presId="urn:microsoft.com/office/officeart/2005/8/layout/hList7"/>
    <dgm:cxn modelId="{E77E9D65-329D-4DA2-A1E7-32478E930DA8}" type="presParOf" srcId="{F5B06407-B33B-4284-9D03-23C1B8907601}" destId="{DF6A83CB-826E-44DA-A77F-1D6A011B2422}" srcOrd="1" destOrd="0" presId="urn:microsoft.com/office/officeart/2005/8/layout/hList7"/>
    <dgm:cxn modelId="{596699C0-393E-4796-BB06-66ABCF38482C}" type="presParOf" srcId="{F5B06407-B33B-4284-9D03-23C1B8907601}" destId="{E020DA9D-379B-4589-A9F9-1CC5FC7ECD2C}" srcOrd="2" destOrd="0" presId="urn:microsoft.com/office/officeart/2005/8/layout/hList7"/>
    <dgm:cxn modelId="{CFFDA3F8-DE48-4417-8887-DD7874DE809A}" type="presParOf" srcId="{F5B06407-B33B-4284-9D03-23C1B8907601}" destId="{86505585-7864-4752-BFCB-491223942ACA}" srcOrd="3" destOrd="0" presId="urn:microsoft.com/office/officeart/2005/8/layout/hList7"/>
    <dgm:cxn modelId="{ECB3B920-CE3A-47B1-AD65-F0DAA2F8B425}" type="presParOf" srcId="{AEE00813-D6E2-4475-96DF-DF581A00AD2A}" destId="{E9F16116-590D-4868-AA38-762CCA8A964D}" srcOrd="5" destOrd="0" presId="urn:microsoft.com/office/officeart/2005/8/layout/hList7"/>
    <dgm:cxn modelId="{BADFDB0D-DDAF-4CAA-ABEB-5194B7D8575A}" type="presParOf" srcId="{AEE00813-D6E2-4475-96DF-DF581A00AD2A}" destId="{E96CCC12-7C9A-4AFC-9EE3-8BEC558E4D00}" srcOrd="6" destOrd="0" presId="urn:microsoft.com/office/officeart/2005/8/layout/hList7"/>
    <dgm:cxn modelId="{16D3FFA1-0EF3-4C48-83DE-9209EC47F6D3}" type="presParOf" srcId="{E96CCC12-7C9A-4AFC-9EE3-8BEC558E4D00}" destId="{1BE03FD8-E702-4480-8224-982202F240B3}" srcOrd="0" destOrd="0" presId="urn:microsoft.com/office/officeart/2005/8/layout/hList7"/>
    <dgm:cxn modelId="{25F45FC0-A6A1-407C-9D30-E0C503791960}" type="presParOf" srcId="{E96CCC12-7C9A-4AFC-9EE3-8BEC558E4D00}" destId="{A57A1D0D-9CDF-4A1F-9B67-FCE3463DE7C5}" srcOrd="1" destOrd="0" presId="urn:microsoft.com/office/officeart/2005/8/layout/hList7"/>
    <dgm:cxn modelId="{6A4EADCF-5A9E-4AF2-B988-2494E7E9D1AE}" type="presParOf" srcId="{E96CCC12-7C9A-4AFC-9EE3-8BEC558E4D00}" destId="{E5CD698C-1020-485F-BE21-BE88FBD32C45}" srcOrd="2" destOrd="0" presId="urn:microsoft.com/office/officeart/2005/8/layout/hList7"/>
    <dgm:cxn modelId="{F222FD68-AEA8-4678-8BD1-592B17F1FEA6}" type="presParOf" srcId="{E96CCC12-7C9A-4AFC-9EE3-8BEC558E4D00}" destId="{EB205C60-D2A8-4251-B195-07295B0B6BEF}" srcOrd="3" destOrd="0" presId="urn:microsoft.com/office/officeart/2005/8/layout/hList7"/>
    <dgm:cxn modelId="{B388E951-46AA-4B30-86C6-3AA16557F7AC}" type="presParOf" srcId="{AEE00813-D6E2-4475-96DF-DF581A00AD2A}" destId="{915B2ECC-1649-4DDD-82F7-EA60BD934968}" srcOrd="7" destOrd="0" presId="urn:microsoft.com/office/officeart/2005/8/layout/hList7"/>
    <dgm:cxn modelId="{E6E72AFF-F1B8-4956-BB4F-5FACA7BC0709}" type="presParOf" srcId="{AEE00813-D6E2-4475-96DF-DF581A00AD2A}" destId="{1D0ACFC7-1C6E-4349-9C26-7F379D6813E0}" srcOrd="8" destOrd="0" presId="urn:microsoft.com/office/officeart/2005/8/layout/hList7"/>
    <dgm:cxn modelId="{440743C2-1F05-4F40-BA51-E16F6EEE5C33}" type="presParOf" srcId="{1D0ACFC7-1C6E-4349-9C26-7F379D6813E0}" destId="{1FB704D0-5FF2-467F-8F00-DAEE675F15AF}" srcOrd="0" destOrd="0" presId="urn:microsoft.com/office/officeart/2005/8/layout/hList7"/>
    <dgm:cxn modelId="{E84BB68E-F829-49D7-B10E-96C2D21EF1AE}" type="presParOf" srcId="{1D0ACFC7-1C6E-4349-9C26-7F379D6813E0}" destId="{C29853E5-C81A-4DE9-B611-31586E858D8B}" srcOrd="1" destOrd="0" presId="urn:microsoft.com/office/officeart/2005/8/layout/hList7"/>
    <dgm:cxn modelId="{5F57B15D-80A6-4E0E-B9E1-3F964506AF7A}" type="presParOf" srcId="{1D0ACFC7-1C6E-4349-9C26-7F379D6813E0}" destId="{71C0C0DD-C41C-4BD7-A874-EC172B79238C}" srcOrd="2" destOrd="0" presId="urn:microsoft.com/office/officeart/2005/8/layout/hList7"/>
    <dgm:cxn modelId="{8B5BB82D-68E9-4D0B-98AA-47B40A60328B}" type="presParOf" srcId="{1D0ACFC7-1C6E-4349-9C26-7F379D6813E0}" destId="{16EF621B-06E0-41B3-9508-3E5BA332636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CFFA1-AD2B-4B77-A83F-B99F21C7D8C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B583844F-C05E-4289-AA46-AD3A42E8E598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Customer feedback analysis</a:t>
          </a:r>
        </a:p>
      </dgm:t>
    </dgm:pt>
    <dgm:pt modelId="{E48845C8-22D6-4774-A616-D7906FF9B893}" type="parTrans" cxnId="{79953929-FF0D-447F-B525-26E43A27726F}">
      <dgm:prSet/>
      <dgm:spPr/>
      <dgm:t>
        <a:bodyPr/>
        <a:lstStyle/>
        <a:p>
          <a:endParaRPr lang="fi-FI"/>
        </a:p>
      </dgm:t>
    </dgm:pt>
    <dgm:pt modelId="{E3B2065D-E46B-4B79-984A-59CAD2FFF940}" type="sibTrans" cxnId="{79953929-FF0D-447F-B525-26E43A27726F}">
      <dgm:prSet/>
      <dgm:spPr/>
      <dgm:t>
        <a:bodyPr/>
        <a:lstStyle/>
        <a:p>
          <a:endParaRPr lang="fi-FI"/>
        </a:p>
      </dgm:t>
    </dgm:pt>
    <dgm:pt modelId="{6780F74B-9BA1-4CC7-88C8-1BD26D86F81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Document publishing</a:t>
          </a:r>
        </a:p>
      </dgm:t>
    </dgm:pt>
    <dgm:pt modelId="{B0AB440E-0F6F-4703-8355-A8A69B0EB1E8}" type="parTrans" cxnId="{72FB23EE-2FAB-4023-8ACF-93E71250412C}">
      <dgm:prSet/>
      <dgm:spPr/>
      <dgm:t>
        <a:bodyPr/>
        <a:lstStyle/>
        <a:p>
          <a:endParaRPr lang="fi-FI"/>
        </a:p>
      </dgm:t>
    </dgm:pt>
    <dgm:pt modelId="{45661B5D-B4B8-4BC3-BD31-A493CE859127}" type="sibTrans" cxnId="{72FB23EE-2FAB-4023-8ACF-93E71250412C}">
      <dgm:prSet/>
      <dgm:spPr/>
      <dgm:t>
        <a:bodyPr/>
        <a:lstStyle/>
        <a:p>
          <a:endParaRPr lang="fi-FI"/>
        </a:p>
      </dgm:t>
    </dgm:pt>
    <dgm:pt modelId="{2A02E32C-260D-4F17-83E3-765EBC023F7E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lt1">
            <a:alpha val="70000"/>
          </a:schemeClr>
        </a:solidFill>
      </dgm:spPr>
      <dgm:t>
        <a:bodyPr/>
        <a:lstStyle/>
        <a:p>
          <a:r>
            <a:rPr lang="fi-FI" dirty="0"/>
            <a:t>Image analysis</a:t>
          </a:r>
        </a:p>
      </dgm:t>
    </dgm:pt>
    <dgm:pt modelId="{3F035872-C8E5-48E7-9421-FFE3E9E7552F}" type="parTrans" cxnId="{60428325-2F62-4D54-8B44-71941618B1FE}">
      <dgm:prSet/>
      <dgm:spPr/>
    </dgm:pt>
    <dgm:pt modelId="{84870556-3456-46FA-9C93-34B5437082EA}" type="sibTrans" cxnId="{60428325-2F62-4D54-8B44-71941618B1FE}">
      <dgm:prSet/>
      <dgm:spPr/>
    </dgm:pt>
    <dgm:pt modelId="{9DFE9BDC-7F3F-425F-9439-35737ECE6EE8}" type="pres">
      <dgm:prSet presAssocID="{50FCFFA1-AD2B-4B77-A83F-B99F21C7D8C0}" presName="linear" presStyleCnt="0">
        <dgm:presLayoutVars>
          <dgm:dir/>
          <dgm:resizeHandles val="exact"/>
        </dgm:presLayoutVars>
      </dgm:prSet>
      <dgm:spPr/>
    </dgm:pt>
    <dgm:pt modelId="{E442D910-9B5F-4DCB-B1CA-04E646C06AAA}" type="pres">
      <dgm:prSet presAssocID="{B583844F-C05E-4289-AA46-AD3A42E8E598}" presName="comp" presStyleCnt="0"/>
      <dgm:spPr/>
    </dgm:pt>
    <dgm:pt modelId="{27952185-C0F2-473B-9765-23009A36AF62}" type="pres">
      <dgm:prSet presAssocID="{B583844F-C05E-4289-AA46-AD3A42E8E598}" presName="box" presStyleLbl="node1" presStyleIdx="0" presStyleCnt="3"/>
      <dgm:spPr/>
    </dgm:pt>
    <dgm:pt modelId="{1168AC5C-2D45-46F8-AE43-EC3D95E595FD}" type="pres">
      <dgm:prSet presAssocID="{B583844F-C05E-4289-AA46-AD3A42E8E598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</dgm:spPr>
    </dgm:pt>
    <dgm:pt modelId="{003C2E0B-42EE-4D69-8D72-37CF40ABBF49}" type="pres">
      <dgm:prSet presAssocID="{B583844F-C05E-4289-AA46-AD3A42E8E598}" presName="text" presStyleLbl="node1" presStyleIdx="0" presStyleCnt="3">
        <dgm:presLayoutVars>
          <dgm:bulletEnabled val="1"/>
        </dgm:presLayoutVars>
      </dgm:prSet>
      <dgm:spPr/>
    </dgm:pt>
    <dgm:pt modelId="{E4B468EC-1623-4E5F-955F-7499261E0BC8}" type="pres">
      <dgm:prSet presAssocID="{E3B2065D-E46B-4B79-984A-59CAD2FFF940}" presName="spacer" presStyleCnt="0"/>
      <dgm:spPr/>
    </dgm:pt>
    <dgm:pt modelId="{DBE4C97C-215C-4F90-B84C-31085FD6669C}" type="pres">
      <dgm:prSet presAssocID="{6780F74B-9BA1-4CC7-88C8-1BD26D86F817}" presName="comp" presStyleCnt="0"/>
      <dgm:spPr/>
    </dgm:pt>
    <dgm:pt modelId="{366C16A8-BB6B-4EEA-B177-73DEBA128EB4}" type="pres">
      <dgm:prSet presAssocID="{6780F74B-9BA1-4CC7-88C8-1BD26D86F817}" presName="box" presStyleLbl="node1" presStyleIdx="1" presStyleCnt="3"/>
      <dgm:spPr/>
    </dgm:pt>
    <dgm:pt modelId="{B13584BF-F19D-4BCD-BCCE-5EE7BB5253EE}" type="pres">
      <dgm:prSet presAssocID="{6780F74B-9BA1-4CC7-88C8-1BD26D86F817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</dgm:spPr>
    </dgm:pt>
    <dgm:pt modelId="{EFA7644D-2D5F-4EE8-B6A6-88B3E36D4CEC}" type="pres">
      <dgm:prSet presAssocID="{6780F74B-9BA1-4CC7-88C8-1BD26D86F817}" presName="text" presStyleLbl="node1" presStyleIdx="1" presStyleCnt="3">
        <dgm:presLayoutVars>
          <dgm:bulletEnabled val="1"/>
        </dgm:presLayoutVars>
      </dgm:prSet>
      <dgm:spPr/>
    </dgm:pt>
    <dgm:pt modelId="{BC53C11B-FFFF-42FB-AB44-CA776897DEEF}" type="pres">
      <dgm:prSet presAssocID="{45661B5D-B4B8-4BC3-BD31-A493CE859127}" presName="spacer" presStyleCnt="0"/>
      <dgm:spPr/>
    </dgm:pt>
    <dgm:pt modelId="{0D0DA036-C0FF-4F86-B30E-62D4CF03D6FE}" type="pres">
      <dgm:prSet presAssocID="{2A02E32C-260D-4F17-83E3-765EBC023F7E}" presName="comp" presStyleCnt="0"/>
      <dgm:spPr/>
    </dgm:pt>
    <dgm:pt modelId="{D3187278-66DA-422B-A24D-B55646B9A981}" type="pres">
      <dgm:prSet presAssocID="{2A02E32C-260D-4F17-83E3-765EBC023F7E}" presName="box" presStyleLbl="node1" presStyleIdx="2" presStyleCnt="3"/>
      <dgm:spPr/>
    </dgm:pt>
    <dgm:pt modelId="{98FFF28A-27CF-43AC-9252-47679D38D183}" type="pres">
      <dgm:prSet presAssocID="{2A02E32C-260D-4F17-83E3-765EBC023F7E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7EA8407F-CCC5-4DDA-8E3E-144C2F466071}" type="pres">
      <dgm:prSet presAssocID="{2A02E32C-260D-4F17-83E3-765EBC023F7E}" presName="text" presStyleLbl="node1" presStyleIdx="2" presStyleCnt="3">
        <dgm:presLayoutVars>
          <dgm:bulletEnabled val="1"/>
        </dgm:presLayoutVars>
      </dgm:prSet>
      <dgm:spPr/>
    </dgm:pt>
  </dgm:ptLst>
  <dgm:cxnLst>
    <dgm:cxn modelId="{60428325-2F62-4D54-8B44-71941618B1FE}" srcId="{50FCFFA1-AD2B-4B77-A83F-B99F21C7D8C0}" destId="{2A02E32C-260D-4F17-83E3-765EBC023F7E}" srcOrd="2" destOrd="0" parTransId="{3F035872-C8E5-48E7-9421-FFE3E9E7552F}" sibTransId="{84870556-3456-46FA-9C93-34B5437082EA}"/>
    <dgm:cxn modelId="{79953929-FF0D-447F-B525-26E43A27726F}" srcId="{50FCFFA1-AD2B-4B77-A83F-B99F21C7D8C0}" destId="{B583844F-C05E-4289-AA46-AD3A42E8E598}" srcOrd="0" destOrd="0" parTransId="{E48845C8-22D6-4774-A616-D7906FF9B893}" sibTransId="{E3B2065D-E46B-4B79-984A-59CAD2FFF940}"/>
    <dgm:cxn modelId="{99A27662-7B36-483B-966F-FCB08917978E}" type="presOf" srcId="{2A02E32C-260D-4F17-83E3-765EBC023F7E}" destId="{D3187278-66DA-422B-A24D-B55646B9A981}" srcOrd="0" destOrd="0" presId="urn:microsoft.com/office/officeart/2005/8/layout/vList4"/>
    <dgm:cxn modelId="{E5CE2B6B-BA73-4D35-A961-42B2EE17A30C}" type="presOf" srcId="{6780F74B-9BA1-4CC7-88C8-1BD26D86F817}" destId="{366C16A8-BB6B-4EEA-B177-73DEBA128EB4}" srcOrd="0" destOrd="0" presId="urn:microsoft.com/office/officeart/2005/8/layout/vList4"/>
    <dgm:cxn modelId="{B4CD474E-5FA6-4A2E-AEC8-1EA344CAF4C0}" type="presOf" srcId="{2A02E32C-260D-4F17-83E3-765EBC023F7E}" destId="{7EA8407F-CCC5-4DDA-8E3E-144C2F466071}" srcOrd="1" destOrd="0" presId="urn:microsoft.com/office/officeart/2005/8/layout/vList4"/>
    <dgm:cxn modelId="{224A5AAA-D79A-4B20-B578-E8F5478D0329}" type="presOf" srcId="{B583844F-C05E-4289-AA46-AD3A42E8E598}" destId="{27952185-C0F2-473B-9765-23009A36AF62}" srcOrd="0" destOrd="0" presId="urn:microsoft.com/office/officeart/2005/8/layout/vList4"/>
    <dgm:cxn modelId="{5F0BE1B5-4A57-4DEE-AD0E-17B8E0FEB4C6}" type="presOf" srcId="{6780F74B-9BA1-4CC7-88C8-1BD26D86F817}" destId="{EFA7644D-2D5F-4EE8-B6A6-88B3E36D4CEC}" srcOrd="1" destOrd="0" presId="urn:microsoft.com/office/officeart/2005/8/layout/vList4"/>
    <dgm:cxn modelId="{2953C5C6-DCA1-45FE-9721-A7CE171632E6}" type="presOf" srcId="{50FCFFA1-AD2B-4B77-A83F-B99F21C7D8C0}" destId="{9DFE9BDC-7F3F-425F-9439-35737ECE6EE8}" srcOrd="0" destOrd="0" presId="urn:microsoft.com/office/officeart/2005/8/layout/vList4"/>
    <dgm:cxn modelId="{B32E9ED5-187C-4537-8CB9-2CCDE6A3D3A4}" type="presOf" srcId="{B583844F-C05E-4289-AA46-AD3A42E8E598}" destId="{003C2E0B-42EE-4D69-8D72-37CF40ABBF49}" srcOrd="1" destOrd="0" presId="urn:microsoft.com/office/officeart/2005/8/layout/vList4"/>
    <dgm:cxn modelId="{72FB23EE-2FAB-4023-8ACF-93E71250412C}" srcId="{50FCFFA1-AD2B-4B77-A83F-B99F21C7D8C0}" destId="{6780F74B-9BA1-4CC7-88C8-1BD26D86F817}" srcOrd="1" destOrd="0" parTransId="{B0AB440E-0F6F-4703-8355-A8A69B0EB1E8}" sibTransId="{45661B5D-B4B8-4BC3-BD31-A493CE859127}"/>
    <dgm:cxn modelId="{3C51B6F7-7AE5-4172-A47F-1F5A3B62DA48}" type="presParOf" srcId="{9DFE9BDC-7F3F-425F-9439-35737ECE6EE8}" destId="{E442D910-9B5F-4DCB-B1CA-04E646C06AAA}" srcOrd="0" destOrd="0" presId="urn:microsoft.com/office/officeart/2005/8/layout/vList4"/>
    <dgm:cxn modelId="{7A4F4D41-C108-4882-8927-2F6DC5AC6D6B}" type="presParOf" srcId="{E442D910-9B5F-4DCB-B1CA-04E646C06AAA}" destId="{27952185-C0F2-473B-9765-23009A36AF62}" srcOrd="0" destOrd="0" presId="urn:microsoft.com/office/officeart/2005/8/layout/vList4"/>
    <dgm:cxn modelId="{47B6495D-CF43-4FE7-BA94-3910ADF11172}" type="presParOf" srcId="{E442D910-9B5F-4DCB-B1CA-04E646C06AAA}" destId="{1168AC5C-2D45-46F8-AE43-EC3D95E595FD}" srcOrd="1" destOrd="0" presId="urn:microsoft.com/office/officeart/2005/8/layout/vList4"/>
    <dgm:cxn modelId="{0EC36B8B-8E30-4354-ABE0-DA10AD4F2B4B}" type="presParOf" srcId="{E442D910-9B5F-4DCB-B1CA-04E646C06AAA}" destId="{003C2E0B-42EE-4D69-8D72-37CF40ABBF49}" srcOrd="2" destOrd="0" presId="urn:microsoft.com/office/officeart/2005/8/layout/vList4"/>
    <dgm:cxn modelId="{5EA43E17-E938-437D-BC0C-C9494D815E37}" type="presParOf" srcId="{9DFE9BDC-7F3F-425F-9439-35737ECE6EE8}" destId="{E4B468EC-1623-4E5F-955F-7499261E0BC8}" srcOrd="1" destOrd="0" presId="urn:microsoft.com/office/officeart/2005/8/layout/vList4"/>
    <dgm:cxn modelId="{2027373C-8CCD-45CD-8D2D-427C5A1E47D8}" type="presParOf" srcId="{9DFE9BDC-7F3F-425F-9439-35737ECE6EE8}" destId="{DBE4C97C-215C-4F90-B84C-31085FD6669C}" srcOrd="2" destOrd="0" presId="urn:microsoft.com/office/officeart/2005/8/layout/vList4"/>
    <dgm:cxn modelId="{B2BCE8AC-ED12-44CD-AE87-FEE6C6900303}" type="presParOf" srcId="{DBE4C97C-215C-4F90-B84C-31085FD6669C}" destId="{366C16A8-BB6B-4EEA-B177-73DEBA128EB4}" srcOrd="0" destOrd="0" presId="urn:microsoft.com/office/officeart/2005/8/layout/vList4"/>
    <dgm:cxn modelId="{4268261D-3BDB-4DF9-80B4-15757AABBF98}" type="presParOf" srcId="{DBE4C97C-215C-4F90-B84C-31085FD6669C}" destId="{B13584BF-F19D-4BCD-BCCE-5EE7BB5253EE}" srcOrd="1" destOrd="0" presId="urn:microsoft.com/office/officeart/2005/8/layout/vList4"/>
    <dgm:cxn modelId="{180476E5-658F-43CE-8D9A-BB4BF1CDA677}" type="presParOf" srcId="{DBE4C97C-215C-4F90-B84C-31085FD6669C}" destId="{EFA7644D-2D5F-4EE8-B6A6-88B3E36D4CEC}" srcOrd="2" destOrd="0" presId="urn:microsoft.com/office/officeart/2005/8/layout/vList4"/>
    <dgm:cxn modelId="{C07A7FC0-370A-4571-A4FB-8C0E710B45B8}" type="presParOf" srcId="{9DFE9BDC-7F3F-425F-9439-35737ECE6EE8}" destId="{BC53C11B-FFFF-42FB-AB44-CA776897DEEF}" srcOrd="3" destOrd="0" presId="urn:microsoft.com/office/officeart/2005/8/layout/vList4"/>
    <dgm:cxn modelId="{7DC09BFA-C84C-4093-8202-E3D7DCB5DE6D}" type="presParOf" srcId="{9DFE9BDC-7F3F-425F-9439-35737ECE6EE8}" destId="{0D0DA036-C0FF-4F86-B30E-62D4CF03D6FE}" srcOrd="4" destOrd="0" presId="urn:microsoft.com/office/officeart/2005/8/layout/vList4"/>
    <dgm:cxn modelId="{6050F5F1-A6A4-49D1-8457-DCB181186567}" type="presParOf" srcId="{0D0DA036-C0FF-4F86-B30E-62D4CF03D6FE}" destId="{D3187278-66DA-422B-A24D-B55646B9A981}" srcOrd="0" destOrd="0" presId="urn:microsoft.com/office/officeart/2005/8/layout/vList4"/>
    <dgm:cxn modelId="{048570F0-9CA3-4BED-954E-5F33A2B99CAA}" type="presParOf" srcId="{0D0DA036-C0FF-4F86-B30E-62D4CF03D6FE}" destId="{98FFF28A-27CF-43AC-9252-47679D38D183}" srcOrd="1" destOrd="0" presId="urn:microsoft.com/office/officeart/2005/8/layout/vList4"/>
    <dgm:cxn modelId="{3823771B-8B73-4588-B593-BFFBDE8FB4B7}" type="presParOf" srcId="{0D0DA036-C0FF-4F86-B30E-62D4CF03D6FE}" destId="{7EA8407F-CCC5-4DDA-8E3E-144C2F4660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F6401-F3CE-45B0-AB04-1EF543447C69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2581736C-79F8-4557-A344-E840807322CF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Pros</a:t>
          </a:r>
        </a:p>
      </dgm:t>
    </dgm:pt>
    <dgm:pt modelId="{34EE5DC4-E5FD-4D1A-A23C-5BAA38048A00}" type="parTrans" cxnId="{95FA039D-D139-4D69-9A1B-FDC2C100D2E9}">
      <dgm:prSet/>
      <dgm:spPr/>
      <dgm:t>
        <a:bodyPr/>
        <a:lstStyle/>
        <a:p>
          <a:endParaRPr lang="fi-FI"/>
        </a:p>
      </dgm:t>
    </dgm:pt>
    <dgm:pt modelId="{7A9730A0-ECA9-4138-A104-6BD650BCA010}" type="sibTrans" cxnId="{95FA039D-D139-4D69-9A1B-FDC2C100D2E9}">
      <dgm:prSet/>
      <dgm:spPr/>
      <dgm:t>
        <a:bodyPr/>
        <a:lstStyle/>
        <a:p>
          <a:endParaRPr lang="fi-FI"/>
        </a:p>
      </dgm:t>
    </dgm:pt>
    <dgm:pt modelId="{65696B60-F79B-4BCE-B2A9-6D02623F831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Cons</a:t>
          </a:r>
        </a:p>
      </dgm:t>
    </dgm:pt>
    <dgm:pt modelId="{8CB24D3B-BA6B-407C-9AE7-8F69C090CDA5}" type="parTrans" cxnId="{644147A8-A089-42C7-B410-3383C66E97D7}">
      <dgm:prSet/>
      <dgm:spPr/>
      <dgm:t>
        <a:bodyPr/>
        <a:lstStyle/>
        <a:p>
          <a:endParaRPr lang="fi-FI"/>
        </a:p>
      </dgm:t>
    </dgm:pt>
    <dgm:pt modelId="{999D185C-E0FD-4B2D-B4E8-3F7B4232A8D2}" type="sibTrans" cxnId="{644147A8-A089-42C7-B410-3383C66E97D7}">
      <dgm:prSet/>
      <dgm:spPr/>
      <dgm:t>
        <a:bodyPr/>
        <a:lstStyle/>
        <a:p>
          <a:endParaRPr lang="fi-FI"/>
        </a:p>
      </dgm:t>
    </dgm:pt>
    <dgm:pt modelId="{71A712F7-3FA0-4E96-84C4-2E83DEA0A013}">
      <dgm:prSet/>
      <dgm:spPr/>
      <dgm:t>
        <a:bodyPr/>
        <a:lstStyle/>
        <a:p>
          <a:r>
            <a:rPr lang="fi-FI" dirty="0"/>
            <a:t>Requires additional skills</a:t>
          </a:r>
        </a:p>
      </dgm:t>
    </dgm:pt>
    <dgm:pt modelId="{9244253E-163F-4621-8BF1-2545FF1ED950}" type="parTrans" cxnId="{0745F2A2-2262-4F37-B10A-ECE5979F6B3B}">
      <dgm:prSet/>
      <dgm:spPr/>
      <dgm:t>
        <a:bodyPr/>
        <a:lstStyle/>
        <a:p>
          <a:endParaRPr lang="fi-FI"/>
        </a:p>
      </dgm:t>
    </dgm:pt>
    <dgm:pt modelId="{1A22ACAA-4309-467E-AC2A-15A3DD8809EC}" type="sibTrans" cxnId="{0745F2A2-2262-4F37-B10A-ECE5979F6B3B}">
      <dgm:prSet/>
      <dgm:spPr/>
      <dgm:t>
        <a:bodyPr/>
        <a:lstStyle/>
        <a:p>
          <a:endParaRPr lang="fi-FI"/>
        </a:p>
      </dgm:t>
    </dgm:pt>
    <dgm:pt modelId="{7DF19117-307C-44EA-9712-EE0ADD85E2C1}">
      <dgm:prSet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i-FI" sz="3200" dirty="0"/>
            <a:t>Attention!</a:t>
          </a:r>
        </a:p>
      </dgm:t>
    </dgm:pt>
    <dgm:pt modelId="{2B3755CE-4343-4945-9396-6E0352575C54}" type="parTrans" cxnId="{5E0082B9-C17C-42CD-A125-96B65E40A20D}">
      <dgm:prSet/>
      <dgm:spPr/>
      <dgm:t>
        <a:bodyPr/>
        <a:lstStyle/>
        <a:p>
          <a:endParaRPr lang="fi-FI"/>
        </a:p>
      </dgm:t>
    </dgm:pt>
    <dgm:pt modelId="{99C105CB-3280-452D-A975-8C007CF265EE}" type="sibTrans" cxnId="{5E0082B9-C17C-42CD-A125-96B65E40A20D}">
      <dgm:prSet/>
      <dgm:spPr/>
      <dgm:t>
        <a:bodyPr/>
        <a:lstStyle/>
        <a:p>
          <a:endParaRPr lang="fi-FI"/>
        </a:p>
      </dgm:t>
    </dgm:pt>
    <dgm:pt modelId="{B032B500-4019-4B7B-A4C2-B307E6E943EC}">
      <dgm:prSet/>
      <dgm:spPr/>
      <dgm:t>
        <a:bodyPr/>
        <a:lstStyle/>
        <a:p>
          <a:r>
            <a:rPr lang="fi-FI" dirty="0"/>
            <a:t>Usage-based billing</a:t>
          </a:r>
        </a:p>
      </dgm:t>
    </dgm:pt>
    <dgm:pt modelId="{92E04B27-6EF5-4711-B115-E705C1B60B61}" type="parTrans" cxnId="{9812F79C-B502-4D09-8E0B-8997B942E82D}">
      <dgm:prSet/>
      <dgm:spPr/>
      <dgm:t>
        <a:bodyPr/>
        <a:lstStyle/>
        <a:p>
          <a:endParaRPr lang="fi-FI"/>
        </a:p>
      </dgm:t>
    </dgm:pt>
    <dgm:pt modelId="{7C9644E1-7E62-4ADC-BAC1-43479263F3A9}" type="sibTrans" cxnId="{9812F79C-B502-4D09-8E0B-8997B942E82D}">
      <dgm:prSet/>
      <dgm:spPr/>
      <dgm:t>
        <a:bodyPr/>
        <a:lstStyle/>
        <a:p>
          <a:endParaRPr lang="fi-FI"/>
        </a:p>
      </dgm:t>
    </dgm:pt>
    <dgm:pt modelId="{558DDC5B-6F1D-4C16-BEBD-0A226A8C21B7}">
      <dgm:prSet/>
      <dgm:spPr/>
      <dgm:t>
        <a:bodyPr/>
        <a:lstStyle/>
        <a:p>
          <a:r>
            <a:rPr lang="fi-FI" dirty="0"/>
            <a:t>Modularity / reusability</a:t>
          </a:r>
        </a:p>
      </dgm:t>
    </dgm:pt>
    <dgm:pt modelId="{E3C165F2-CCD7-4EBE-9C27-E2EDE5A75F96}" type="parTrans" cxnId="{09299615-9912-4677-A886-4123052A82C8}">
      <dgm:prSet/>
      <dgm:spPr/>
      <dgm:t>
        <a:bodyPr/>
        <a:lstStyle/>
        <a:p>
          <a:endParaRPr lang="fi-FI"/>
        </a:p>
      </dgm:t>
    </dgm:pt>
    <dgm:pt modelId="{5991E861-FF69-4F68-8778-B2D64AAD2137}" type="sibTrans" cxnId="{09299615-9912-4677-A886-4123052A82C8}">
      <dgm:prSet/>
      <dgm:spPr/>
      <dgm:t>
        <a:bodyPr/>
        <a:lstStyle/>
        <a:p>
          <a:endParaRPr lang="fi-FI"/>
        </a:p>
      </dgm:t>
    </dgm:pt>
    <dgm:pt modelId="{8D7DFE37-FFCC-4F4C-891B-6D64307612CC}">
      <dgm:prSet/>
      <dgm:spPr/>
      <dgm:t>
        <a:bodyPr/>
        <a:lstStyle/>
        <a:p>
          <a:r>
            <a:rPr lang="fi-FI" dirty="0"/>
            <a:t>More out of O365 / M365</a:t>
          </a:r>
        </a:p>
      </dgm:t>
    </dgm:pt>
    <dgm:pt modelId="{596CCF36-EE2A-4E16-AAD8-D9EFC97029E2}" type="parTrans" cxnId="{B7178748-76F7-4212-9BE1-711E5A12C646}">
      <dgm:prSet/>
      <dgm:spPr/>
    </dgm:pt>
    <dgm:pt modelId="{780DAE69-83A4-4EB0-944E-983D4F70191C}" type="sibTrans" cxnId="{B7178748-76F7-4212-9BE1-711E5A12C646}">
      <dgm:prSet/>
      <dgm:spPr/>
    </dgm:pt>
    <dgm:pt modelId="{8626A966-7083-474A-8878-B1716AD807EB}">
      <dgm:prSet/>
      <dgm:spPr/>
      <dgm:t>
        <a:bodyPr/>
        <a:lstStyle/>
        <a:p>
          <a:r>
            <a:rPr lang="fi-FI" dirty="0"/>
            <a:t>A lot of additional potential in Azure</a:t>
          </a:r>
        </a:p>
      </dgm:t>
    </dgm:pt>
    <dgm:pt modelId="{246CDECF-2468-433F-9CB0-288307F6B248}" type="parTrans" cxnId="{62E8295E-BA3B-4D2B-B933-3121AD9B9227}">
      <dgm:prSet/>
      <dgm:spPr/>
    </dgm:pt>
    <dgm:pt modelId="{B5046377-B09A-493E-9479-BE829C446483}" type="sibTrans" cxnId="{62E8295E-BA3B-4D2B-B933-3121AD9B9227}">
      <dgm:prSet/>
      <dgm:spPr/>
    </dgm:pt>
    <dgm:pt modelId="{E8FD58CF-2F6A-49D3-AAE6-32D8A11A14C8}">
      <dgm:prSet/>
      <dgm:spPr/>
      <dgm:t>
        <a:bodyPr/>
        <a:lstStyle/>
        <a:p>
          <a:r>
            <a:rPr lang="fi-FI" dirty="0"/>
            <a:t>Integration possibilities</a:t>
          </a:r>
        </a:p>
      </dgm:t>
    </dgm:pt>
    <dgm:pt modelId="{6F9CDBE5-8EA8-4CEE-A877-6E6DB3971BE1}" type="parTrans" cxnId="{1552F440-CD6F-480C-91E6-239E9395D895}">
      <dgm:prSet/>
      <dgm:spPr/>
    </dgm:pt>
    <dgm:pt modelId="{9CE5AE47-FCF1-43B6-8F59-CD98740D69FA}" type="sibTrans" cxnId="{1552F440-CD6F-480C-91E6-239E9395D895}">
      <dgm:prSet/>
      <dgm:spPr/>
    </dgm:pt>
    <dgm:pt modelId="{2767A70E-D434-4432-862A-8CE633F8129B}">
      <dgm:prSet/>
      <dgm:spPr/>
      <dgm:t>
        <a:bodyPr/>
        <a:lstStyle/>
        <a:p>
          <a:r>
            <a:rPr lang="fi-FI" dirty="0"/>
            <a:t>Cost estimation can be hard / impossible</a:t>
          </a:r>
        </a:p>
      </dgm:t>
    </dgm:pt>
    <dgm:pt modelId="{5409E869-3F70-4EBD-A9BC-DFD203DDB99E}" type="parTrans" cxnId="{C059702D-DAE8-464A-9B16-A8F8430B07FD}">
      <dgm:prSet/>
      <dgm:spPr/>
    </dgm:pt>
    <dgm:pt modelId="{B6CB5122-F938-46ED-A1D5-FA218D1AE7C1}" type="sibTrans" cxnId="{C059702D-DAE8-464A-9B16-A8F8430B07FD}">
      <dgm:prSet/>
      <dgm:spPr/>
    </dgm:pt>
    <dgm:pt modelId="{21C1E293-7CB1-43C6-9221-CAF660F6F034}">
      <dgm:prSet/>
      <dgm:spPr/>
      <dgm:t>
        <a:bodyPr/>
        <a:lstStyle/>
        <a:p>
          <a:r>
            <a:rPr lang="fi-FI" dirty="0"/>
            <a:t>Know your cost!</a:t>
          </a:r>
        </a:p>
      </dgm:t>
    </dgm:pt>
    <dgm:pt modelId="{71B79FCE-A4E4-4C86-9A42-BBF6599FC037}" type="parTrans" cxnId="{8A0B9023-1A98-47B1-AFC3-0D04FD0D263F}">
      <dgm:prSet/>
      <dgm:spPr/>
    </dgm:pt>
    <dgm:pt modelId="{99028C5E-0A88-468C-B908-5866B7A1E308}" type="sibTrans" cxnId="{8A0B9023-1A98-47B1-AFC3-0D04FD0D263F}">
      <dgm:prSet/>
      <dgm:spPr/>
    </dgm:pt>
    <dgm:pt modelId="{DE530975-6F06-4E84-A1D9-E618782EFBFB}">
      <dgm:prSet/>
      <dgm:spPr/>
      <dgm:t>
        <a:bodyPr/>
        <a:lstStyle/>
        <a:p>
          <a:r>
            <a:rPr lang="fi-FI" dirty="0"/>
            <a:t>Avoid unpredictable loops</a:t>
          </a:r>
        </a:p>
      </dgm:t>
    </dgm:pt>
    <dgm:pt modelId="{63F34485-1651-4B8B-B4C4-63B656D41DF7}" type="parTrans" cxnId="{7DE08FFC-6B21-4A66-A810-625542F7BFB4}">
      <dgm:prSet/>
      <dgm:spPr/>
    </dgm:pt>
    <dgm:pt modelId="{A3966D88-88D9-4C78-91CB-8D0385BBDEB2}" type="sibTrans" cxnId="{7DE08FFC-6B21-4A66-A810-625542F7BFB4}">
      <dgm:prSet/>
      <dgm:spPr/>
    </dgm:pt>
    <dgm:pt modelId="{18261847-687A-42B0-A8E6-CAB6B08A31A2}">
      <dgm:prSet/>
      <dgm:spPr/>
      <dgm:t>
        <a:bodyPr/>
        <a:lstStyle/>
        <a:p>
          <a:r>
            <a:rPr lang="fi-FI" dirty="0"/>
            <a:t>Favour triggering over polling</a:t>
          </a:r>
        </a:p>
      </dgm:t>
    </dgm:pt>
    <dgm:pt modelId="{9FC39494-FEB8-43E8-BE59-52B0965EBB65}" type="parTrans" cxnId="{2D811585-F071-4EFA-B4E6-18EC7D03F565}">
      <dgm:prSet/>
      <dgm:spPr/>
    </dgm:pt>
    <dgm:pt modelId="{D0A3BC1A-39F2-4EFF-8DC2-358A779F4E86}" type="sibTrans" cxnId="{2D811585-F071-4EFA-B4E6-18EC7D03F565}">
      <dgm:prSet/>
      <dgm:spPr/>
    </dgm:pt>
    <dgm:pt modelId="{5A87E332-4459-49B6-A13C-9253C1F2C196}" type="pres">
      <dgm:prSet presAssocID="{8BCF6401-F3CE-45B0-AB04-1EF543447C69}" presName="diagram" presStyleCnt="0">
        <dgm:presLayoutVars>
          <dgm:dir/>
          <dgm:animLvl val="lvl"/>
          <dgm:resizeHandles val="exact"/>
        </dgm:presLayoutVars>
      </dgm:prSet>
      <dgm:spPr/>
    </dgm:pt>
    <dgm:pt modelId="{D7BC29FD-DF3D-462F-A123-0CC1B5255A0C}" type="pres">
      <dgm:prSet presAssocID="{2581736C-79F8-4557-A344-E840807322CF}" presName="compNode" presStyleCnt="0"/>
      <dgm:spPr/>
    </dgm:pt>
    <dgm:pt modelId="{C369666A-114D-4459-B9BB-226B44890F96}" type="pres">
      <dgm:prSet presAssocID="{2581736C-79F8-4557-A344-E840807322CF}" presName="childRect" presStyleLbl="bgAcc1" presStyleIdx="0" presStyleCnt="3">
        <dgm:presLayoutVars>
          <dgm:bulletEnabled val="1"/>
        </dgm:presLayoutVars>
      </dgm:prSet>
      <dgm:spPr/>
    </dgm:pt>
    <dgm:pt modelId="{F313CCBA-40B3-4B5F-A5B0-9650034C8ED9}" type="pres">
      <dgm:prSet presAssocID="{2581736C-79F8-4557-A344-E840807322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1C9ABF-41B4-4063-BED1-B8F1C5712F1B}" type="pres">
      <dgm:prSet presAssocID="{2581736C-79F8-4557-A344-E840807322CF}" presName="parentRect" presStyleLbl="alignNode1" presStyleIdx="0" presStyleCnt="3"/>
      <dgm:spPr/>
    </dgm:pt>
    <dgm:pt modelId="{D25DB243-556E-4CA0-B91B-2FD5A059A3E9}" type="pres">
      <dgm:prSet presAssocID="{2581736C-79F8-4557-A344-E840807322C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04A1D41-DABB-4FFE-9D5A-1D939290C8DF}" type="pres">
      <dgm:prSet presAssocID="{7A9730A0-ECA9-4138-A104-6BD650BCA010}" presName="sibTrans" presStyleLbl="sibTrans2D1" presStyleIdx="0" presStyleCnt="0"/>
      <dgm:spPr/>
    </dgm:pt>
    <dgm:pt modelId="{539752D1-0E88-4CB1-B136-57ACD96E849B}" type="pres">
      <dgm:prSet presAssocID="{65696B60-F79B-4BCE-B2A9-6D02623F831F}" presName="compNode" presStyleCnt="0"/>
      <dgm:spPr/>
    </dgm:pt>
    <dgm:pt modelId="{C329E87C-6DF4-4536-9840-4143BFBD5850}" type="pres">
      <dgm:prSet presAssocID="{65696B60-F79B-4BCE-B2A9-6D02623F831F}" presName="childRect" presStyleLbl="bgAcc1" presStyleIdx="1" presStyleCnt="3">
        <dgm:presLayoutVars>
          <dgm:bulletEnabled val="1"/>
        </dgm:presLayoutVars>
      </dgm:prSet>
      <dgm:spPr/>
    </dgm:pt>
    <dgm:pt modelId="{42E989B4-CAAA-42B2-A5B5-210806C909D0}" type="pres">
      <dgm:prSet presAssocID="{65696B60-F79B-4BCE-B2A9-6D02623F83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6EE1D4-0862-43A4-8A53-7A12B6E7ACA7}" type="pres">
      <dgm:prSet presAssocID="{65696B60-F79B-4BCE-B2A9-6D02623F831F}" presName="parentRect" presStyleLbl="alignNode1" presStyleIdx="1" presStyleCnt="3"/>
      <dgm:spPr/>
    </dgm:pt>
    <dgm:pt modelId="{FC73DCB8-8554-4546-AD5D-587C94A26823}" type="pres">
      <dgm:prSet presAssocID="{65696B60-F79B-4BCE-B2A9-6D02623F831F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F6539A2-80BB-463B-8EEB-3302F545580C}" type="pres">
      <dgm:prSet presAssocID="{999D185C-E0FD-4B2D-B4E8-3F7B4232A8D2}" presName="sibTrans" presStyleLbl="sibTrans2D1" presStyleIdx="0" presStyleCnt="0"/>
      <dgm:spPr/>
    </dgm:pt>
    <dgm:pt modelId="{85F7D1A9-B2B7-4276-B096-EA49E4BF1C2E}" type="pres">
      <dgm:prSet presAssocID="{7DF19117-307C-44EA-9712-EE0ADD85E2C1}" presName="compNode" presStyleCnt="0"/>
      <dgm:spPr/>
    </dgm:pt>
    <dgm:pt modelId="{F6B06ABB-7560-4B03-93AE-47BAC5701A58}" type="pres">
      <dgm:prSet presAssocID="{7DF19117-307C-44EA-9712-EE0ADD85E2C1}" presName="childRect" presStyleLbl="bgAcc1" presStyleIdx="2" presStyleCnt="3">
        <dgm:presLayoutVars>
          <dgm:bulletEnabled val="1"/>
        </dgm:presLayoutVars>
      </dgm:prSet>
      <dgm:spPr/>
    </dgm:pt>
    <dgm:pt modelId="{5DE2FAE7-4DD1-43C2-AF46-754EBDC85D0B}" type="pres">
      <dgm:prSet presAssocID="{7DF19117-307C-44EA-9712-EE0ADD85E2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6AE2FD-EF2E-414E-AAD8-77F91AB39C8D}" type="pres">
      <dgm:prSet presAssocID="{7DF19117-307C-44EA-9712-EE0ADD85E2C1}" presName="parentRect" presStyleLbl="alignNode1" presStyleIdx="2" presStyleCnt="3"/>
      <dgm:spPr/>
    </dgm:pt>
    <dgm:pt modelId="{DBA6563F-FBF0-47AE-AEE2-735AAD5BB301}" type="pres">
      <dgm:prSet presAssocID="{7DF19117-307C-44EA-9712-EE0ADD85E2C1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98FF9507-521D-4645-B853-0950E705D819}" type="presOf" srcId="{2767A70E-D434-4432-862A-8CE633F8129B}" destId="{C329E87C-6DF4-4536-9840-4143BFBD5850}" srcOrd="0" destOrd="0" presId="urn:microsoft.com/office/officeart/2005/8/layout/bList2"/>
    <dgm:cxn modelId="{09299615-9912-4677-A886-4123052A82C8}" srcId="{7DF19117-307C-44EA-9712-EE0ADD85E2C1}" destId="{558DDC5B-6F1D-4C16-BEBD-0A226A8C21B7}" srcOrd="2" destOrd="0" parTransId="{E3C165F2-CCD7-4EBE-9C27-E2EDE5A75F96}" sibTransId="{5991E861-FF69-4F68-8778-B2D64AAD2137}"/>
    <dgm:cxn modelId="{729C4817-8EE8-4A3C-9E9F-08EE7920B89D}" type="presOf" srcId="{65696B60-F79B-4BCE-B2A9-6D02623F831F}" destId="{A76EE1D4-0862-43A4-8A53-7A12B6E7ACA7}" srcOrd="1" destOrd="0" presId="urn:microsoft.com/office/officeart/2005/8/layout/bList2"/>
    <dgm:cxn modelId="{8A0B9023-1A98-47B1-AFC3-0D04FD0D263F}" srcId="{7DF19117-307C-44EA-9712-EE0ADD85E2C1}" destId="{21C1E293-7CB1-43C6-9221-CAF660F6F034}" srcOrd="1" destOrd="0" parTransId="{71B79FCE-A4E4-4C86-9A42-BBF6599FC037}" sibTransId="{99028C5E-0A88-468C-B908-5866B7A1E308}"/>
    <dgm:cxn modelId="{C059702D-DAE8-464A-9B16-A8F8430B07FD}" srcId="{65696B60-F79B-4BCE-B2A9-6D02623F831F}" destId="{2767A70E-D434-4432-862A-8CE633F8129B}" srcOrd="0" destOrd="0" parTransId="{5409E869-3F70-4EBD-A9BC-DFD203DDB99E}" sibTransId="{B6CB5122-F938-46ED-A1D5-FA218D1AE7C1}"/>
    <dgm:cxn modelId="{07843836-AFFF-495D-B8CF-25B43F87648F}" type="presOf" srcId="{E8FD58CF-2F6A-49D3-AAE6-32D8A11A14C8}" destId="{C369666A-114D-4459-B9BB-226B44890F96}" srcOrd="0" destOrd="2" presId="urn:microsoft.com/office/officeart/2005/8/layout/bList2"/>
    <dgm:cxn modelId="{B82E443B-BF52-4064-BE8C-D6C755EDF289}" type="presOf" srcId="{DE530975-6F06-4E84-A1D9-E618782EFBFB}" destId="{F6B06ABB-7560-4B03-93AE-47BAC5701A58}" srcOrd="0" destOrd="4" presId="urn:microsoft.com/office/officeart/2005/8/layout/bList2"/>
    <dgm:cxn modelId="{1552F440-CD6F-480C-91E6-239E9395D895}" srcId="{2581736C-79F8-4557-A344-E840807322CF}" destId="{E8FD58CF-2F6A-49D3-AAE6-32D8A11A14C8}" srcOrd="2" destOrd="0" parTransId="{6F9CDBE5-8EA8-4CEE-A877-6E6DB3971BE1}" sibTransId="{9CE5AE47-FCF1-43B6-8F59-CD98740D69FA}"/>
    <dgm:cxn modelId="{62E8295E-BA3B-4D2B-B933-3121AD9B9227}" srcId="{2581736C-79F8-4557-A344-E840807322CF}" destId="{8626A966-7083-474A-8878-B1716AD807EB}" srcOrd="1" destOrd="0" parTransId="{246CDECF-2468-433F-9CB0-288307F6B248}" sibTransId="{B5046377-B09A-493E-9479-BE829C446483}"/>
    <dgm:cxn modelId="{6913CA5E-F16C-4352-BABF-679D45998855}" type="presOf" srcId="{65696B60-F79B-4BCE-B2A9-6D02623F831F}" destId="{42E989B4-CAAA-42B2-A5B5-210806C909D0}" srcOrd="0" destOrd="0" presId="urn:microsoft.com/office/officeart/2005/8/layout/bList2"/>
    <dgm:cxn modelId="{B7178748-76F7-4212-9BE1-711E5A12C646}" srcId="{2581736C-79F8-4557-A344-E840807322CF}" destId="{8D7DFE37-FFCC-4F4C-891B-6D64307612CC}" srcOrd="0" destOrd="0" parTransId="{596CCF36-EE2A-4E16-AAD8-D9EFC97029E2}" sibTransId="{780DAE69-83A4-4EB0-944E-983D4F70191C}"/>
    <dgm:cxn modelId="{4A4DC36E-F781-4FA9-8185-59F2A5239344}" type="presOf" srcId="{18261847-687A-42B0-A8E6-CAB6B08A31A2}" destId="{F6B06ABB-7560-4B03-93AE-47BAC5701A58}" srcOrd="0" destOrd="3" presId="urn:microsoft.com/office/officeart/2005/8/layout/bList2"/>
    <dgm:cxn modelId="{46E03570-537D-43EA-827B-15B2445E0F3C}" type="presOf" srcId="{21C1E293-7CB1-43C6-9221-CAF660F6F034}" destId="{F6B06ABB-7560-4B03-93AE-47BAC5701A58}" srcOrd="0" destOrd="1" presId="urn:microsoft.com/office/officeart/2005/8/layout/bList2"/>
    <dgm:cxn modelId="{9B18A870-D246-448B-BD6B-6AE478183D0F}" type="presOf" srcId="{71A712F7-3FA0-4E96-84C4-2E83DEA0A013}" destId="{C329E87C-6DF4-4536-9840-4143BFBD5850}" srcOrd="0" destOrd="1" presId="urn:microsoft.com/office/officeart/2005/8/layout/bList2"/>
    <dgm:cxn modelId="{5A777E71-D0CD-4710-A109-9AD32F671037}" type="presOf" srcId="{7DF19117-307C-44EA-9712-EE0ADD85E2C1}" destId="{5DE2FAE7-4DD1-43C2-AF46-754EBDC85D0B}" srcOrd="0" destOrd="0" presId="urn:microsoft.com/office/officeart/2005/8/layout/bList2"/>
    <dgm:cxn modelId="{1E4D0D72-A990-4E45-A43F-B80A937B4B09}" type="presOf" srcId="{2581736C-79F8-4557-A344-E840807322CF}" destId="{F313CCBA-40B3-4B5F-A5B0-9650034C8ED9}" srcOrd="0" destOrd="0" presId="urn:microsoft.com/office/officeart/2005/8/layout/bList2"/>
    <dgm:cxn modelId="{D0CF1353-BAC1-4C35-A4B2-3CED04DA38FE}" type="presOf" srcId="{B032B500-4019-4B7B-A4C2-B307E6E943EC}" destId="{F6B06ABB-7560-4B03-93AE-47BAC5701A58}" srcOrd="0" destOrd="0" presId="urn:microsoft.com/office/officeart/2005/8/layout/bList2"/>
    <dgm:cxn modelId="{66076D55-F444-49B8-BAB9-0A78A526D5EB}" type="presOf" srcId="{7A9730A0-ECA9-4138-A104-6BD650BCA010}" destId="{A04A1D41-DABB-4FFE-9D5A-1D939290C8DF}" srcOrd="0" destOrd="0" presId="urn:microsoft.com/office/officeart/2005/8/layout/bList2"/>
    <dgm:cxn modelId="{BB67CB75-E027-4DC2-9244-5860D4C2BD3A}" type="presOf" srcId="{558DDC5B-6F1D-4C16-BEBD-0A226A8C21B7}" destId="{F6B06ABB-7560-4B03-93AE-47BAC5701A58}" srcOrd="0" destOrd="2" presId="urn:microsoft.com/office/officeart/2005/8/layout/bList2"/>
    <dgm:cxn modelId="{2D811585-F071-4EFA-B4E6-18EC7D03F565}" srcId="{7DF19117-307C-44EA-9712-EE0ADD85E2C1}" destId="{18261847-687A-42B0-A8E6-CAB6B08A31A2}" srcOrd="3" destOrd="0" parTransId="{9FC39494-FEB8-43E8-BE59-52B0965EBB65}" sibTransId="{D0A3BC1A-39F2-4EFF-8DC2-358A779F4E86}"/>
    <dgm:cxn modelId="{B2E98B90-20F5-45CB-8225-5B661CF16C81}" type="presOf" srcId="{8BCF6401-F3CE-45B0-AB04-1EF543447C69}" destId="{5A87E332-4459-49B6-A13C-9253C1F2C196}" srcOrd="0" destOrd="0" presId="urn:microsoft.com/office/officeart/2005/8/layout/bList2"/>
    <dgm:cxn modelId="{9812F79C-B502-4D09-8E0B-8997B942E82D}" srcId="{7DF19117-307C-44EA-9712-EE0ADD85E2C1}" destId="{B032B500-4019-4B7B-A4C2-B307E6E943EC}" srcOrd="0" destOrd="0" parTransId="{92E04B27-6EF5-4711-B115-E705C1B60B61}" sibTransId="{7C9644E1-7E62-4ADC-BAC1-43479263F3A9}"/>
    <dgm:cxn modelId="{95FA039D-D139-4D69-9A1B-FDC2C100D2E9}" srcId="{8BCF6401-F3CE-45B0-AB04-1EF543447C69}" destId="{2581736C-79F8-4557-A344-E840807322CF}" srcOrd="0" destOrd="0" parTransId="{34EE5DC4-E5FD-4D1A-A23C-5BAA38048A00}" sibTransId="{7A9730A0-ECA9-4138-A104-6BD650BCA010}"/>
    <dgm:cxn modelId="{0745F2A2-2262-4F37-B10A-ECE5979F6B3B}" srcId="{65696B60-F79B-4BCE-B2A9-6D02623F831F}" destId="{71A712F7-3FA0-4E96-84C4-2E83DEA0A013}" srcOrd="1" destOrd="0" parTransId="{9244253E-163F-4621-8BF1-2545FF1ED950}" sibTransId="{1A22ACAA-4309-467E-AC2A-15A3DD8809EC}"/>
    <dgm:cxn modelId="{644147A8-A089-42C7-B410-3383C66E97D7}" srcId="{8BCF6401-F3CE-45B0-AB04-1EF543447C69}" destId="{65696B60-F79B-4BCE-B2A9-6D02623F831F}" srcOrd="1" destOrd="0" parTransId="{8CB24D3B-BA6B-407C-9AE7-8F69C090CDA5}" sibTransId="{999D185C-E0FD-4B2D-B4E8-3F7B4232A8D2}"/>
    <dgm:cxn modelId="{B1F933AE-0E0D-411A-BD11-008ADA08A6B2}" type="presOf" srcId="{2581736C-79F8-4557-A344-E840807322CF}" destId="{CF1C9ABF-41B4-4063-BED1-B8F1C5712F1B}" srcOrd="1" destOrd="0" presId="urn:microsoft.com/office/officeart/2005/8/layout/bList2"/>
    <dgm:cxn modelId="{47E629B3-7E44-4231-A5C7-5E7E48E1729C}" type="presOf" srcId="{8D7DFE37-FFCC-4F4C-891B-6D64307612CC}" destId="{C369666A-114D-4459-B9BB-226B44890F96}" srcOrd="0" destOrd="0" presId="urn:microsoft.com/office/officeart/2005/8/layout/bList2"/>
    <dgm:cxn modelId="{5E0082B9-C17C-42CD-A125-96B65E40A20D}" srcId="{8BCF6401-F3CE-45B0-AB04-1EF543447C69}" destId="{7DF19117-307C-44EA-9712-EE0ADD85E2C1}" srcOrd="2" destOrd="0" parTransId="{2B3755CE-4343-4945-9396-6E0352575C54}" sibTransId="{99C105CB-3280-452D-A975-8C007CF265EE}"/>
    <dgm:cxn modelId="{EF79C3D9-E8B1-4A84-9FB6-C14AEF0ADED9}" type="presOf" srcId="{7DF19117-307C-44EA-9712-EE0ADD85E2C1}" destId="{216AE2FD-EF2E-414E-AAD8-77F91AB39C8D}" srcOrd="1" destOrd="0" presId="urn:microsoft.com/office/officeart/2005/8/layout/bList2"/>
    <dgm:cxn modelId="{F1A00FDD-1EC1-4F58-BF5E-7F4FC91B7D7F}" type="presOf" srcId="{999D185C-E0FD-4B2D-B4E8-3F7B4232A8D2}" destId="{AF6539A2-80BB-463B-8EEB-3302F545580C}" srcOrd="0" destOrd="0" presId="urn:microsoft.com/office/officeart/2005/8/layout/bList2"/>
    <dgm:cxn modelId="{33E9EBE5-F2B2-49A7-9DE0-856BC699187E}" type="presOf" srcId="{8626A966-7083-474A-8878-B1716AD807EB}" destId="{C369666A-114D-4459-B9BB-226B44890F96}" srcOrd="0" destOrd="1" presId="urn:microsoft.com/office/officeart/2005/8/layout/bList2"/>
    <dgm:cxn modelId="{7DE08FFC-6B21-4A66-A810-625542F7BFB4}" srcId="{7DF19117-307C-44EA-9712-EE0ADD85E2C1}" destId="{DE530975-6F06-4E84-A1D9-E618782EFBFB}" srcOrd="4" destOrd="0" parTransId="{63F34485-1651-4B8B-B4C4-63B656D41DF7}" sibTransId="{A3966D88-88D9-4C78-91CB-8D0385BBDEB2}"/>
    <dgm:cxn modelId="{4E2AA90F-B304-4846-ABA6-283B34A81292}" type="presParOf" srcId="{5A87E332-4459-49B6-A13C-9253C1F2C196}" destId="{D7BC29FD-DF3D-462F-A123-0CC1B5255A0C}" srcOrd="0" destOrd="0" presId="urn:microsoft.com/office/officeart/2005/8/layout/bList2"/>
    <dgm:cxn modelId="{963744EC-B6DE-4815-A2D4-803892781789}" type="presParOf" srcId="{D7BC29FD-DF3D-462F-A123-0CC1B5255A0C}" destId="{C369666A-114D-4459-B9BB-226B44890F96}" srcOrd="0" destOrd="0" presId="urn:microsoft.com/office/officeart/2005/8/layout/bList2"/>
    <dgm:cxn modelId="{05394196-2230-4872-AF77-1C090078C58B}" type="presParOf" srcId="{D7BC29FD-DF3D-462F-A123-0CC1B5255A0C}" destId="{F313CCBA-40B3-4B5F-A5B0-9650034C8ED9}" srcOrd="1" destOrd="0" presId="urn:microsoft.com/office/officeart/2005/8/layout/bList2"/>
    <dgm:cxn modelId="{DB9F9373-AECD-4255-88DD-A597E42C0625}" type="presParOf" srcId="{D7BC29FD-DF3D-462F-A123-0CC1B5255A0C}" destId="{CF1C9ABF-41B4-4063-BED1-B8F1C5712F1B}" srcOrd="2" destOrd="0" presId="urn:microsoft.com/office/officeart/2005/8/layout/bList2"/>
    <dgm:cxn modelId="{F5C35985-69D0-4D4B-9682-6C9EE41A64D7}" type="presParOf" srcId="{D7BC29FD-DF3D-462F-A123-0CC1B5255A0C}" destId="{D25DB243-556E-4CA0-B91B-2FD5A059A3E9}" srcOrd="3" destOrd="0" presId="urn:microsoft.com/office/officeart/2005/8/layout/bList2"/>
    <dgm:cxn modelId="{9CEA8779-383F-417C-B4C1-C20766149267}" type="presParOf" srcId="{5A87E332-4459-49B6-A13C-9253C1F2C196}" destId="{A04A1D41-DABB-4FFE-9D5A-1D939290C8DF}" srcOrd="1" destOrd="0" presId="urn:microsoft.com/office/officeart/2005/8/layout/bList2"/>
    <dgm:cxn modelId="{CF3E361C-2D39-48B4-AD30-44325C595EAC}" type="presParOf" srcId="{5A87E332-4459-49B6-A13C-9253C1F2C196}" destId="{539752D1-0E88-4CB1-B136-57ACD96E849B}" srcOrd="2" destOrd="0" presId="urn:microsoft.com/office/officeart/2005/8/layout/bList2"/>
    <dgm:cxn modelId="{2FE55E96-8B6C-4B14-99E6-6D10C3133393}" type="presParOf" srcId="{539752D1-0E88-4CB1-B136-57ACD96E849B}" destId="{C329E87C-6DF4-4536-9840-4143BFBD5850}" srcOrd="0" destOrd="0" presId="urn:microsoft.com/office/officeart/2005/8/layout/bList2"/>
    <dgm:cxn modelId="{F9D555F2-8441-455C-A031-375133108E14}" type="presParOf" srcId="{539752D1-0E88-4CB1-B136-57ACD96E849B}" destId="{42E989B4-CAAA-42B2-A5B5-210806C909D0}" srcOrd="1" destOrd="0" presId="urn:microsoft.com/office/officeart/2005/8/layout/bList2"/>
    <dgm:cxn modelId="{57441CFE-F729-41C7-B9B7-6BD0B4F532D6}" type="presParOf" srcId="{539752D1-0E88-4CB1-B136-57ACD96E849B}" destId="{A76EE1D4-0862-43A4-8A53-7A12B6E7ACA7}" srcOrd="2" destOrd="0" presId="urn:microsoft.com/office/officeart/2005/8/layout/bList2"/>
    <dgm:cxn modelId="{BBBA2A2B-B5E0-4A4D-BBB3-2DD18D6F0589}" type="presParOf" srcId="{539752D1-0E88-4CB1-B136-57ACD96E849B}" destId="{FC73DCB8-8554-4546-AD5D-587C94A26823}" srcOrd="3" destOrd="0" presId="urn:microsoft.com/office/officeart/2005/8/layout/bList2"/>
    <dgm:cxn modelId="{B67380E4-4529-4A41-AB69-44E6447D7E2F}" type="presParOf" srcId="{5A87E332-4459-49B6-A13C-9253C1F2C196}" destId="{AF6539A2-80BB-463B-8EEB-3302F545580C}" srcOrd="3" destOrd="0" presId="urn:microsoft.com/office/officeart/2005/8/layout/bList2"/>
    <dgm:cxn modelId="{B0E31268-CC0F-4B9B-ABE6-3E75216E345D}" type="presParOf" srcId="{5A87E332-4459-49B6-A13C-9253C1F2C196}" destId="{85F7D1A9-B2B7-4276-B096-EA49E4BF1C2E}" srcOrd="4" destOrd="0" presId="urn:microsoft.com/office/officeart/2005/8/layout/bList2"/>
    <dgm:cxn modelId="{95B1038C-F22C-4DAB-99F5-7EB1805D5C05}" type="presParOf" srcId="{85F7D1A9-B2B7-4276-B096-EA49E4BF1C2E}" destId="{F6B06ABB-7560-4B03-93AE-47BAC5701A58}" srcOrd="0" destOrd="0" presId="urn:microsoft.com/office/officeart/2005/8/layout/bList2"/>
    <dgm:cxn modelId="{E764C3DA-1449-4C30-9758-99243AD69778}" type="presParOf" srcId="{85F7D1A9-B2B7-4276-B096-EA49E4BF1C2E}" destId="{5DE2FAE7-4DD1-43C2-AF46-754EBDC85D0B}" srcOrd="1" destOrd="0" presId="urn:microsoft.com/office/officeart/2005/8/layout/bList2"/>
    <dgm:cxn modelId="{E0444417-9898-4208-A68D-1586BF21E552}" type="presParOf" srcId="{85F7D1A9-B2B7-4276-B096-EA49E4BF1C2E}" destId="{216AE2FD-EF2E-414E-AAD8-77F91AB39C8D}" srcOrd="2" destOrd="0" presId="urn:microsoft.com/office/officeart/2005/8/layout/bList2"/>
    <dgm:cxn modelId="{AAF46042-0FEB-4F2B-9B47-15EB505D28B3}" type="presParOf" srcId="{85F7D1A9-B2B7-4276-B096-EA49E4BF1C2E}" destId="{DBA6563F-FBF0-47AE-AEE2-735AAD5BB30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5FAF4-AFA3-41C2-870A-EB3249EE0F6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Logic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Workflows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Processes</a:t>
          </a:r>
        </a:p>
      </dsp:txBody>
      <dsp:txXfrm>
        <a:off x="0" y="1740535"/>
        <a:ext cx="2053828" cy="1740535"/>
      </dsp:txXfrm>
    </dsp:sp>
    <dsp:sp modelId="{6FC17399-9E0B-4FD9-855A-89012E0DD3FC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83090-6C0F-44BA-97E4-57391867C5B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Storage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Databases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Tables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Queues</a:t>
          </a:r>
        </a:p>
      </dsp:txBody>
      <dsp:txXfrm>
        <a:off x="2115442" y="1740535"/>
        <a:ext cx="2053828" cy="1740535"/>
      </dsp:txXfrm>
    </dsp:sp>
    <dsp:sp modelId="{A5220751-3570-478A-B308-51345CF966CB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E3580-55BF-4A45-9A4F-CD35CAD6FF2B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Cognitive Services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Text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Translation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Image analysis</a:t>
          </a:r>
        </a:p>
      </dsp:txBody>
      <dsp:txXfrm>
        <a:off x="4230885" y="1740535"/>
        <a:ext cx="2053828" cy="1740535"/>
      </dsp:txXfrm>
    </dsp:sp>
    <dsp:sp modelId="{86505585-7864-4752-BFCB-491223942ACA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03FD8-E702-4480-8224-982202F240B3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Function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Custom code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Code-based workflows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APIs</a:t>
          </a:r>
        </a:p>
      </dsp:txBody>
      <dsp:txXfrm>
        <a:off x="6346328" y="1740535"/>
        <a:ext cx="2053828" cy="1740535"/>
      </dsp:txXfrm>
    </dsp:sp>
    <dsp:sp modelId="{EB205C60-D2A8-4251-B195-07295B0B6BEF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704D0-5FF2-467F-8F00-DAEE675F15AF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Web Apps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Browser-based applications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 dirty="0"/>
            <a:t>User Interfaces</a:t>
          </a:r>
        </a:p>
      </dsp:txBody>
      <dsp:txXfrm>
        <a:off x="8461771" y="1740535"/>
        <a:ext cx="2053828" cy="1740535"/>
      </dsp:txXfrm>
    </dsp:sp>
    <dsp:sp modelId="{16EF621B-06E0-41B3-9508-3E5BA332636D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9883-0367-4575-88E8-BA116B3D97A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52185-C0F2-473B-9765-23009A36AF62}">
      <dsp:nvSpPr>
        <dsp:cNvPr id="0" name=""/>
        <dsp:cNvSpPr/>
      </dsp:nvSpPr>
      <dsp:spPr>
        <a:xfrm>
          <a:off x="0" y="0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Customer feedback analysis</a:t>
          </a:r>
        </a:p>
      </dsp:txBody>
      <dsp:txXfrm>
        <a:off x="2239099" y="0"/>
        <a:ext cx="8276500" cy="1359793"/>
      </dsp:txXfrm>
    </dsp:sp>
    <dsp:sp modelId="{1168AC5C-2D45-46F8-AE43-EC3D95E595FD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C16A8-BB6B-4EEA-B177-73DEBA128EB4}">
      <dsp:nvSpPr>
        <dsp:cNvPr id="0" name=""/>
        <dsp:cNvSpPr/>
      </dsp:nvSpPr>
      <dsp:spPr>
        <a:xfrm>
          <a:off x="0" y="1495772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Document publishing</a:t>
          </a:r>
        </a:p>
      </dsp:txBody>
      <dsp:txXfrm>
        <a:off x="2239099" y="1495772"/>
        <a:ext cx="8276500" cy="1359793"/>
      </dsp:txXfrm>
    </dsp:sp>
    <dsp:sp modelId="{B13584BF-F19D-4BCD-BCCE-5EE7BB5253EE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87278-66DA-422B-A24D-B55646B9A981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lt1">
            <a:alpha val="7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5300" kern="1200" dirty="0"/>
            <a:t>Image analysis</a:t>
          </a:r>
        </a:p>
      </dsp:txBody>
      <dsp:txXfrm>
        <a:off x="2239099" y="2991544"/>
        <a:ext cx="8276500" cy="1359793"/>
      </dsp:txXfrm>
    </dsp:sp>
    <dsp:sp modelId="{98FFF28A-27CF-43AC-9252-47679D38D18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9666A-114D-4459-B9BB-226B44890F96}">
      <dsp:nvSpPr>
        <dsp:cNvPr id="0" name=""/>
        <dsp:cNvSpPr/>
      </dsp:nvSpPr>
      <dsp:spPr>
        <a:xfrm>
          <a:off x="7839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More out of O365 / M365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A lot of additional potential in Azure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Integration possibilities</a:t>
          </a:r>
        </a:p>
      </dsp:txBody>
      <dsp:txXfrm>
        <a:off x="67065" y="606693"/>
        <a:ext cx="3267652" cy="2468429"/>
      </dsp:txXfrm>
    </dsp:sp>
    <dsp:sp modelId="{CF1C9ABF-41B4-4063-BED1-B8F1C5712F1B}">
      <dsp:nvSpPr>
        <dsp:cNvPr id="0" name=""/>
        <dsp:cNvSpPr/>
      </dsp:nvSpPr>
      <dsp:spPr>
        <a:xfrm>
          <a:off x="7839" y="3075123"/>
          <a:ext cx="3386104" cy="1086891"/>
        </a:xfrm>
        <a:prstGeom prst="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Pros</a:t>
          </a:r>
        </a:p>
      </dsp:txBody>
      <dsp:txXfrm>
        <a:off x="7839" y="3075123"/>
        <a:ext cx="2384580" cy="1086891"/>
      </dsp:txXfrm>
    </dsp:sp>
    <dsp:sp modelId="{D25DB243-556E-4CA0-B91B-2FD5A059A3E9}">
      <dsp:nvSpPr>
        <dsp:cNvPr id="0" name=""/>
        <dsp:cNvSpPr/>
      </dsp:nvSpPr>
      <dsp:spPr>
        <a:xfrm>
          <a:off x="248820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29E87C-6DF4-4536-9840-4143BFBD5850}">
      <dsp:nvSpPr>
        <dsp:cNvPr id="0" name=""/>
        <dsp:cNvSpPr/>
      </dsp:nvSpPr>
      <dsp:spPr>
        <a:xfrm>
          <a:off x="3966955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Cost estimation can be hard / impossible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Requires additional skills</a:t>
          </a:r>
        </a:p>
      </dsp:txBody>
      <dsp:txXfrm>
        <a:off x="4026181" y="606693"/>
        <a:ext cx="3267652" cy="2468429"/>
      </dsp:txXfrm>
    </dsp:sp>
    <dsp:sp modelId="{A76EE1D4-0862-43A4-8A53-7A12B6E7ACA7}">
      <dsp:nvSpPr>
        <dsp:cNvPr id="0" name=""/>
        <dsp:cNvSpPr/>
      </dsp:nvSpPr>
      <dsp:spPr>
        <a:xfrm>
          <a:off x="3966955" y="3075123"/>
          <a:ext cx="3386104" cy="108689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Cons</a:t>
          </a:r>
        </a:p>
      </dsp:txBody>
      <dsp:txXfrm>
        <a:off x="3966955" y="3075123"/>
        <a:ext cx="2384580" cy="1086891"/>
      </dsp:txXfrm>
    </dsp:sp>
    <dsp:sp modelId="{FC73DCB8-8554-4546-AD5D-587C94A26823}">
      <dsp:nvSpPr>
        <dsp:cNvPr id="0" name=""/>
        <dsp:cNvSpPr/>
      </dsp:nvSpPr>
      <dsp:spPr>
        <a:xfrm>
          <a:off x="6447323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06ABB-7560-4B03-93AE-47BAC5701A58}">
      <dsp:nvSpPr>
        <dsp:cNvPr id="0" name=""/>
        <dsp:cNvSpPr/>
      </dsp:nvSpPr>
      <dsp:spPr>
        <a:xfrm>
          <a:off x="7926070" y="547467"/>
          <a:ext cx="3386104" cy="25276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Usage-based billing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Know your cost!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Modularity / reusability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Favour triggering over polling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2100" kern="1200" dirty="0"/>
            <a:t>Avoid unpredictable loops</a:t>
          </a:r>
        </a:p>
      </dsp:txBody>
      <dsp:txXfrm>
        <a:off x="7985296" y="606693"/>
        <a:ext cx="3267652" cy="2468429"/>
      </dsp:txXfrm>
    </dsp:sp>
    <dsp:sp modelId="{216AE2FD-EF2E-414E-AAD8-77F91AB39C8D}">
      <dsp:nvSpPr>
        <dsp:cNvPr id="0" name=""/>
        <dsp:cNvSpPr/>
      </dsp:nvSpPr>
      <dsp:spPr>
        <a:xfrm>
          <a:off x="7926070" y="3075123"/>
          <a:ext cx="3386104" cy="1086891"/>
        </a:xfrm>
        <a:prstGeom prst="rect">
          <a:avLst/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200" kern="1200" dirty="0"/>
            <a:t>Attention!</a:t>
          </a:r>
        </a:p>
      </dsp:txBody>
      <dsp:txXfrm>
        <a:off x="7926070" y="3075123"/>
        <a:ext cx="2384580" cy="1086891"/>
      </dsp:txXfrm>
    </dsp:sp>
    <dsp:sp modelId="{DBA6563F-FBF0-47AE-AEE2-735AAD5BB301}">
      <dsp:nvSpPr>
        <dsp:cNvPr id="0" name=""/>
        <dsp:cNvSpPr/>
      </dsp:nvSpPr>
      <dsp:spPr>
        <a:xfrm>
          <a:off x="10406438" y="3247766"/>
          <a:ext cx="1185136" cy="118513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7T16:53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0 592,'0'0'600,"0"0"-280,0 0 96,0 0-312,0 0-96,-350 222-8,302-190-120,0-6 16,-15-7-112,15-13-328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014D-D898-4A91-9C17-A1841E38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2496-ECC6-4584-9CC4-DC31477B9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A611-C351-415A-8FD7-1114C5A9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B5BA-2A78-40BF-9252-6EBAB9BB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3283-B682-42B5-AA17-24E7318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0957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3D4E-BCA0-4788-AFDC-F1EF772C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DF9-FAE0-4284-B38E-C5B078826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61B0-B884-45B2-8D8A-74B208E7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D5E10-8274-4283-BCEB-7A552B27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5583-65CD-469D-BCF4-2C2756B0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066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B79F7-AAB0-4A88-B588-E99A2DA04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4C569-ADA3-491B-9687-D8472FC5A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C6590-CFE3-4130-B515-2AE6E4DF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4B24-D79A-4EB1-A952-7BE33F5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1B397-C939-49F4-AEFD-CE2D8692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78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E2E4-AA3A-4262-968F-93E9E1C4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93B1-493B-48C7-AECF-4CE3C9E3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A262-A3F0-4560-A959-8437BCA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95D-DBC7-4BD7-8B54-0AEBF8D8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759A-4E45-4838-A910-FD77E398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04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E3D1-368A-40FE-AB1E-93DD72EE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E5AC1-1310-4C23-BB18-4DA2DFD1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3F7F-5B4D-422F-A8C1-8D58D951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8257F-2C02-43BA-AE4C-7D5F3C3C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ADFE-FFFD-4884-9F81-E4A5C04D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383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FC1-FFC0-489A-BA50-1B6972F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BD13-7E67-4E41-A871-F97BF6BF7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FFB3-5B12-499F-B6EC-E6221F9B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A980-A6C4-4DDC-8011-B493EBD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E6D5D-68B3-4934-9622-A4CC0386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12F35-231D-4A2D-81BF-397884C7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538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1AC-6AC9-4491-9E9F-0AC158B9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B672-18CC-4DC9-B338-C545716A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B6645-FEA2-4A7E-BC6E-96F90A1A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C4B20-D2AA-4C05-9036-DD3A3BB37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96EC5-0323-4DDF-BB4B-9C47A1195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E5A0-B5D4-49C6-8DD0-9DEC8D3A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AF711-DAA8-46C8-B356-8014D83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BCB93-A6A1-47B2-BB4E-1EB64CDF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151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BA28-1576-400E-9811-80F5EEA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7938-0F41-4F34-BB96-B55F4178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16124-F750-44A2-B106-B6F3AC4E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301F-0804-4DBE-9A3E-881DEE93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02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E220F-2E3A-4E01-B5F6-3C4A7E4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872D1-FCEE-4745-B7BC-2A4B9797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A9B3-BECB-4890-9C6F-0047FFAC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26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B84E-5333-468D-827A-2A9FA242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41C9-0EE7-4032-AA09-7D1E6E8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AAA2E-2975-4EFF-93D1-A979CC1C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CDFC-11E2-4A8C-B792-BCDDD31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195EE-BD43-44DA-9697-C3C56CEC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249E-BB48-45D7-9299-C3D37CCF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137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5B45-F8C8-4E26-A2FA-3F0136A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9203-DA11-4712-B7A5-0CCC4C0D0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F3AE4-9BB1-4F6A-8890-9DC993AB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8AC5F-DC90-4670-A831-663D1A2E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D9CBB-6EC2-444C-871B-F91681DB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928C3-AE18-4CA9-A26C-F690AEAC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474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99B8C8-E1B5-491E-B298-657DCD9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C69B3-88E0-484C-94A3-8CE952D82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E348-95B5-437E-9291-C5BBE3E7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A2B8F-DF75-4543-BF79-62EB631C94CD}" type="datetimeFigureOut">
              <a:rPr lang="fi-FI" smtClean="0"/>
              <a:t>28.5.2020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E671-8239-4279-B4B0-7376A759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5872-0490-490F-89D4-9BB7C1BCE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7233-A429-40D0-9021-4E1DC7A6EA5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703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mikaberglund.com/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kaBerglund/hpr-2020-0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kaberglun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ACF6021-4FDE-4D15-A4BF-A56B1632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01B62-7287-436A-ABA9-D8A48E31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fi-FI" sz="7400" dirty="0">
                <a:solidFill>
                  <a:srgbClr val="FFFFFF"/>
                </a:solidFill>
              </a:rPr>
              <a:t>Office 365 and Azure –Better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7847-C528-4EEC-814C-1347410A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595" y="1200152"/>
            <a:ext cx="2959904" cy="4457696"/>
          </a:xfrm>
        </p:spPr>
        <p:txBody>
          <a:bodyPr anchor="ctr">
            <a:normAutofit/>
          </a:bodyPr>
          <a:lstStyle/>
          <a:p>
            <a:pPr algn="r"/>
            <a:r>
              <a:rPr lang="fi-FI" sz="2800" dirty="0"/>
              <a:t>Mika Berglund</a:t>
            </a:r>
          </a:p>
          <a:p>
            <a:pPr algn="r"/>
            <a:r>
              <a:rPr lang="fi-FI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endParaRPr lang="fi-FI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14:cNvPr>
              <p14:cNvContentPartPr/>
              <p14:nvPr/>
            </p14:nvContentPartPr>
            <p14:xfrm>
              <a:off x="14054440" y="-1009420"/>
              <a:ext cx="20124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73064F-CD99-4226-8D37-1EE8C626B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5800" y="-1018420"/>
                <a:ext cx="2188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D32E297-3F30-4933-8074-A4284C9AB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635" y="240228"/>
            <a:ext cx="1426038" cy="10971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0A77CF-469A-4CD5-8F9E-2261974AD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203" y="257908"/>
            <a:ext cx="953798" cy="1144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74FFC-E8AB-4BA2-A322-B2FBFD23A3DC}"/>
              </a:ext>
            </a:extLst>
          </p:cNvPr>
          <p:cNvSpPr txBox="1"/>
          <p:nvPr/>
        </p:nvSpPr>
        <p:spPr>
          <a:xfrm>
            <a:off x="1518175" y="9792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88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08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</a:t>
            </a:r>
            <a:r>
              <a:rPr lang="fi-FI" sz="4000" dirty="0"/>
              <a:t>document publishing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92500" lnSpcReduction="1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connector</a:t>
            </a:r>
          </a:p>
          <a:p>
            <a:pPr lvl="1"/>
            <a:r>
              <a:rPr lang="fi-FI" sz="2200" dirty="0"/>
              <a:t>1 * action</a:t>
            </a:r>
          </a:p>
          <a:p>
            <a:pPr lvl="1"/>
            <a:r>
              <a:rPr lang="fi-FI" sz="2200" dirty="0"/>
              <a:t>1000 documents: (2 * 0,000106 + 1 * 0,000022) * 1000 = 0,234‬ EUR</a:t>
            </a:r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mnth</a:t>
            </a:r>
          </a:p>
          <a:p>
            <a:pPr lvl="1"/>
            <a:r>
              <a:rPr lang="fi-FI" sz="2200" dirty="0"/>
              <a:t>Writing: 0,046 EUR / 10 000 transactions</a:t>
            </a:r>
          </a:p>
          <a:p>
            <a:pPr lvl="1"/>
            <a:r>
              <a:rPr lang="fi-FI" sz="2200" dirty="0"/>
              <a:t>Reading: 0,004 EUR / 10 000 transactions</a:t>
            </a:r>
          </a:p>
          <a:p>
            <a:r>
              <a:rPr lang="fi-FI" sz="2600" dirty="0"/>
              <a:t>Web App</a:t>
            </a:r>
          </a:p>
          <a:p>
            <a:pPr lvl="1"/>
            <a:r>
              <a:rPr lang="fi-FI" sz="2200" dirty="0"/>
              <a:t>Starting at 46,17 EUR / mnth</a:t>
            </a:r>
          </a:p>
        </p:txBody>
      </p:sp>
    </p:spTree>
    <p:extLst>
      <p:ext uri="{BB962C8B-B14F-4D97-AF65-F5344CB8AC3E}">
        <p14:creationId xmlns:p14="http://schemas.microsoft.com/office/powerpoint/2010/main" val="22048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82D6-1B33-4ED9-B549-947FF56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Image analysis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4A08862-CC67-45D5-9AA3-845FBC02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10407212" y="4613589"/>
            <a:ext cx="1399309" cy="144087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B1AF4D-2CD1-4EDE-A479-D87D824D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24" y="4534713"/>
            <a:ext cx="1598626" cy="159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0AAA1-08F9-470F-A7F7-826E048B248B}"/>
              </a:ext>
            </a:extLst>
          </p:cNvPr>
          <p:cNvSpPr txBox="1"/>
          <p:nvPr/>
        </p:nvSpPr>
        <p:spPr>
          <a:xfrm>
            <a:off x="7317971" y="604507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6" name="Picture 5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0B1C329D-B9CE-4BB4-AFAA-51CC2256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823" y="1883861"/>
            <a:ext cx="1157900" cy="11579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54D608A-DCA2-40A1-9B10-121E05EC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9" y="1954634"/>
            <a:ext cx="1016354" cy="101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0C14-B15A-49CF-9AD8-8BB29FCB9938}"/>
              </a:ext>
            </a:extLst>
          </p:cNvPr>
          <p:cNvSpPr txBox="1"/>
          <p:nvPr/>
        </p:nvSpPr>
        <p:spPr>
          <a:xfrm>
            <a:off x="10502341" y="6045073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A0272-2F33-42C5-BDE3-F51529633CC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7969137" y="3041761"/>
            <a:ext cx="10636" cy="149295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82F522-EB7B-42DA-9F69-92FFC0F013A3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8768450" y="5334026"/>
            <a:ext cx="1638762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0A95C5-85C8-46F6-B36A-97F8FCC5DE77}"/>
              </a:ext>
            </a:extLst>
          </p:cNvPr>
          <p:cNvSpPr txBox="1"/>
          <p:nvPr/>
        </p:nvSpPr>
        <p:spPr>
          <a:xfrm>
            <a:off x="7081931" y="1560693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D59B5-0496-495A-83F7-993CDE694EB8}"/>
              </a:ext>
            </a:extLst>
          </p:cNvPr>
          <p:cNvSpPr txBox="1"/>
          <p:nvPr/>
        </p:nvSpPr>
        <p:spPr>
          <a:xfrm>
            <a:off x="3484577" y="1533360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E41C7-6A69-4CB1-8135-30D9443D24E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83223" y="2462811"/>
            <a:ext cx="2517600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1426E-462E-4A83-A9F1-1B3C61EF7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" y="1800029"/>
            <a:ext cx="1004528" cy="1325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A70918-8999-4173-A55B-F5FB7049EE5C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240104" y="2462811"/>
            <a:ext cx="2626765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2DAA1063-CEE2-4744-8B73-303CFA127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15" y="5496999"/>
            <a:ext cx="1598626" cy="9429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D64E16-3DCD-4BB1-932B-73F697B8AF62}"/>
              </a:ext>
            </a:extLst>
          </p:cNvPr>
          <p:cNvSpPr txBox="1"/>
          <p:nvPr/>
        </p:nvSpPr>
        <p:spPr>
          <a:xfrm>
            <a:off x="1544206" y="6422412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C8F42D-0978-401A-BD54-731441F8B5BA}"/>
              </a:ext>
            </a:extLst>
          </p:cNvPr>
          <p:cNvSpPr txBox="1"/>
          <p:nvPr/>
        </p:nvSpPr>
        <p:spPr>
          <a:xfrm>
            <a:off x="1938008" y="3194953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Maps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A99DF2-6C12-4F4A-85B4-BFBCCF9F57B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>
            <a:off x="2797380" y="4117918"/>
            <a:ext cx="1981313" cy="121610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D2E427-797B-4279-B007-D0D72332CF55}"/>
              </a:ext>
            </a:extLst>
          </p:cNvPr>
          <p:cNvCxnSpPr>
            <a:cxnSpLocks/>
            <a:stCxn id="30" idx="6"/>
            <a:endCxn id="4" idx="1"/>
          </p:cNvCxnSpPr>
          <p:nvPr/>
        </p:nvCxnSpPr>
        <p:spPr>
          <a:xfrm>
            <a:off x="5531062" y="5334025"/>
            <a:ext cx="1638762" cy="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446647-5EB1-4AF0-B9FC-6B0F87C85FA6}"/>
              </a:ext>
            </a:extLst>
          </p:cNvPr>
          <p:cNvGrpSpPr/>
          <p:nvPr/>
        </p:nvGrpSpPr>
        <p:grpSpPr>
          <a:xfrm>
            <a:off x="2018775" y="2025417"/>
            <a:ext cx="874786" cy="874786"/>
            <a:chOff x="9835715" y="2546333"/>
            <a:chExt cx="874786" cy="8747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DDFCD8-DDB5-47D2-9B07-9E99C9012990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3CD3ED70-C8BD-4669-B6EE-82EBE78C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CB1911-94DC-486F-BD54-66CDD436EC61}"/>
              </a:ext>
            </a:extLst>
          </p:cNvPr>
          <p:cNvSpPr txBox="1"/>
          <p:nvPr/>
        </p:nvSpPr>
        <p:spPr>
          <a:xfrm>
            <a:off x="1898867" y="1652746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947323-9116-4257-B5D7-D8AD8FCE2315}"/>
              </a:ext>
            </a:extLst>
          </p:cNvPr>
          <p:cNvGrpSpPr/>
          <p:nvPr/>
        </p:nvGrpSpPr>
        <p:grpSpPr>
          <a:xfrm>
            <a:off x="4778693" y="4957840"/>
            <a:ext cx="752369" cy="752369"/>
            <a:chOff x="5486400" y="1003300"/>
            <a:chExt cx="1089660" cy="10896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DC9709-BE4C-423A-A799-EFF09459F27C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19313E9-C29A-432E-987A-14449EAE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01E58C3A-A129-4A9D-A5C7-4DCFDAEE1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6" y="3608077"/>
            <a:ext cx="792644" cy="10196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984EB4-B5CE-49A5-84BD-634382F712A2}"/>
              </a:ext>
            </a:extLst>
          </p:cNvPr>
          <p:cNvSpPr txBox="1"/>
          <p:nvPr/>
        </p:nvSpPr>
        <p:spPr>
          <a:xfrm>
            <a:off x="4145724" y="607060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96FC-C209-48A7-9FCC-873C6BA9282E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3315741" y="5334025"/>
            <a:ext cx="1462952" cy="63444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</a:t>
            </a:r>
            <a:r>
              <a:rPr lang="fi-FI" sz="4000" dirty="0"/>
              <a:t>image analysis</a:t>
            </a:r>
            <a:endParaRPr lang="fi-FI" sz="3700" dirty="0"/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00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2 * connector</a:t>
            </a:r>
          </a:p>
          <a:p>
            <a:pPr lvl="1"/>
            <a:r>
              <a:rPr lang="fi-FI" sz="2200" dirty="0"/>
              <a:t>1 * action</a:t>
            </a:r>
          </a:p>
          <a:p>
            <a:pPr lvl="1"/>
            <a:r>
              <a:rPr lang="fi-FI" sz="2200" dirty="0"/>
              <a:t>1 000 images: (11 * 0,000106 + 1 * 0,000022) * 1000 = 1,188 EUR</a:t>
            </a:r>
          </a:p>
          <a:p>
            <a:r>
              <a:rPr lang="fi-FI" sz="2600" dirty="0"/>
              <a:t>Azure Maps</a:t>
            </a:r>
          </a:p>
          <a:p>
            <a:pPr lvl="1"/>
            <a:r>
              <a:rPr lang="fi-FI" sz="2200" dirty="0"/>
              <a:t>Free, 25 000 transactions</a:t>
            </a:r>
          </a:p>
          <a:p>
            <a:pPr lvl="1"/>
            <a:r>
              <a:rPr lang="fi-FI" sz="2200" dirty="0"/>
              <a:t>+ 0,42 EUR / 1 000 transactions</a:t>
            </a:r>
          </a:p>
          <a:p>
            <a:r>
              <a:rPr lang="fi-FI" sz="2200" dirty="0"/>
              <a:t>Cognitive Services, image analysis</a:t>
            </a:r>
          </a:p>
          <a:p>
            <a:pPr lvl="1"/>
            <a:r>
              <a:rPr lang="fi-FI" sz="2200" dirty="0"/>
              <a:t>Free, 5 000 transactions / mnth</a:t>
            </a:r>
          </a:p>
          <a:p>
            <a:pPr lvl="1"/>
            <a:r>
              <a:rPr lang="fi-FI" sz="2200" dirty="0"/>
              <a:t>3,5 EUR / 1 000 transactions</a:t>
            </a:r>
            <a:endParaRPr lang="fi-FI" sz="2600" dirty="0"/>
          </a:p>
          <a:p>
            <a:r>
              <a:rPr lang="fi-FI" sz="2600" dirty="0"/>
              <a:t>Storage</a:t>
            </a:r>
          </a:p>
          <a:p>
            <a:pPr lvl="1"/>
            <a:r>
              <a:rPr lang="fi-FI" sz="2200" dirty="0"/>
              <a:t>100 GB: 1,65 EUR / mnth</a:t>
            </a:r>
          </a:p>
          <a:p>
            <a:pPr lvl="1"/>
            <a:r>
              <a:rPr lang="fi-FI" sz="2200" dirty="0"/>
              <a:t>Writing: 0,046 EUR / 10 000 transactions</a:t>
            </a:r>
          </a:p>
          <a:p>
            <a:pPr lvl="1"/>
            <a:r>
              <a:rPr lang="fi-FI" sz="2200" dirty="0"/>
              <a:t>Reading: 0,004 EUR / 10 000 transactions</a:t>
            </a:r>
          </a:p>
          <a:p>
            <a:r>
              <a:rPr lang="fi-FI" sz="2600" dirty="0"/>
              <a:t>Web App + Function App</a:t>
            </a:r>
          </a:p>
          <a:p>
            <a:pPr lvl="1"/>
            <a:r>
              <a:rPr lang="fi-FI" sz="2200" dirty="0"/>
              <a:t>Starting at 46,17 EUR / mnth</a:t>
            </a:r>
          </a:p>
        </p:txBody>
      </p:sp>
    </p:spTree>
    <p:extLst>
      <p:ext uri="{BB962C8B-B14F-4D97-AF65-F5344CB8AC3E}">
        <p14:creationId xmlns:p14="http://schemas.microsoft.com/office/powerpoint/2010/main" val="2514752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85-9EF5-4CF7-A563-40750686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Pros, cons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6BDF3-50B1-45AE-92BB-CC14A0992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24521"/>
              </p:ext>
            </p:extLst>
          </p:nvPr>
        </p:nvGraphicFramePr>
        <p:xfrm>
          <a:off x="287785" y="1624614"/>
          <a:ext cx="11599415" cy="498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7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0BE65DB-161F-4D07-A55D-7BD9FF569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2127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8F518-B429-4100-BB6D-AD99153C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fi-FI" sz="3400" dirty="0"/>
              <a:t>Useful links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D6C8-6733-4814-912E-D8899FDB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6928264" cy="3402363"/>
          </a:xfrm>
        </p:spPr>
        <p:txBody>
          <a:bodyPr anchor="t">
            <a:normAutofit/>
          </a:bodyPr>
          <a:lstStyle/>
          <a:p>
            <a:r>
              <a:rPr lang="fi-FI" sz="2000" dirty="0"/>
              <a:t>Blog</a:t>
            </a:r>
            <a:br>
              <a:rPr lang="fi-FI" sz="2000" dirty="0"/>
            </a:br>
            <a:r>
              <a:rPr lang="fi-FI" sz="2000" dirty="0">
                <a:hlinkClick r:id="rId3"/>
              </a:rPr>
              <a:t>https://mikaberglund.com</a:t>
            </a:r>
            <a:endParaRPr lang="fi-FI" sz="2000" dirty="0"/>
          </a:p>
          <a:p>
            <a:endParaRPr lang="fi-FI" sz="2000" dirty="0"/>
          </a:p>
          <a:p>
            <a:r>
              <a:rPr lang="fi-FI" sz="2000" dirty="0"/>
              <a:t>Assets</a:t>
            </a:r>
            <a:br>
              <a:rPr lang="fi-FI" sz="2000" dirty="0"/>
            </a:br>
            <a:r>
              <a:rPr lang="fi-FI" sz="2000" dirty="0">
                <a:hlinkClick r:id="rId4"/>
              </a:rPr>
              <a:t>https://github.com/MikaBerglund/hpr-2020-05</a:t>
            </a:r>
            <a:endParaRPr lang="fi-FI" sz="20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86812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black, man, laying&#10;&#10;Description automatically generated">
            <a:extLst>
              <a:ext uri="{FF2B5EF4-FFF2-40B4-BE49-F238E27FC236}">
                <a16:creationId xmlns:a16="http://schemas.microsoft.com/office/drawing/2014/main" id="{E5D98472-2397-4DC6-AFDF-D5C26E1DE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436" r="3872" b="2184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01E5F-4653-4C36-ACE2-FB630AA0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Mika Berglund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9DAC-6A74-4E21-BB44-FBD6A12F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In the IT business since the 90s</a:t>
            </a:r>
          </a:p>
          <a:p>
            <a:r>
              <a:rPr lang="fi-FI" dirty="0"/>
              <a:t>Microsoft products and services</a:t>
            </a:r>
          </a:p>
          <a:p>
            <a:pPr lvl="1"/>
            <a:r>
              <a:rPr lang="fi-FI" dirty="0"/>
              <a:t>Microsoft 365 (Office 365)</a:t>
            </a:r>
          </a:p>
          <a:p>
            <a:pPr lvl="1"/>
            <a:r>
              <a:rPr lang="fi-FI" dirty="0"/>
              <a:t>Azure</a:t>
            </a:r>
          </a:p>
          <a:p>
            <a:r>
              <a:rPr lang="fi-FI" dirty="0"/>
              <a:t>Employers</a:t>
            </a:r>
          </a:p>
          <a:p>
            <a:pPr lvl="1"/>
            <a:r>
              <a:rPr lang="fi-FI" dirty="0"/>
              <a:t>Visual Systems</a:t>
            </a:r>
          </a:p>
          <a:p>
            <a:pPr lvl="1"/>
            <a:r>
              <a:rPr lang="fi-FI" dirty="0"/>
              <a:t>Tieto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r>
              <a:rPr lang="fi-FI" dirty="0"/>
              <a:t>Develore</a:t>
            </a:r>
          </a:p>
          <a:p>
            <a:pPr lvl="1"/>
            <a:r>
              <a:rPr lang="fi-FI" dirty="0"/>
              <a:t>Sininen Meteoriitti</a:t>
            </a:r>
          </a:p>
          <a:p>
            <a:pPr lvl="1"/>
            <a:endParaRPr lang="fi-FI" dirty="0"/>
          </a:p>
          <a:p>
            <a:pPr lvl="1"/>
            <a:r>
              <a:rPr lang="fi-FI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MikaBerglund.com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411617DB-7951-4519-B11E-E9F42F2E1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24" y="596899"/>
            <a:ext cx="2833485" cy="2832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2791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479D60A-9C73-4743-B6E0-4ED701EF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4F3E-51AA-4B26-A177-4934371F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fi-FI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EFA-0B53-4C66-B713-75057FEC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24" y="3379979"/>
            <a:ext cx="4146490" cy="3186359"/>
          </a:xfrm>
        </p:spPr>
        <p:txBody>
          <a:bodyPr anchor="ctr">
            <a:normAutofit/>
          </a:bodyPr>
          <a:lstStyle/>
          <a:p>
            <a:r>
              <a:rPr lang="fi-FI" sz="1800" dirty="0">
                <a:solidFill>
                  <a:schemeClr val="bg1"/>
                </a:solidFill>
              </a:rPr>
              <a:t>Why use Azure services?</a:t>
            </a:r>
          </a:p>
          <a:p>
            <a:r>
              <a:rPr lang="fi-FI" sz="1800" dirty="0">
                <a:solidFill>
                  <a:schemeClr val="bg1"/>
                </a:solidFill>
              </a:rPr>
              <a:t>Samples of typically used services</a:t>
            </a:r>
          </a:p>
          <a:p>
            <a:r>
              <a:rPr lang="fi-FI" sz="1800" dirty="0">
                <a:solidFill>
                  <a:schemeClr val="bg1"/>
                </a:solidFill>
              </a:rPr>
              <a:t>Demos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Customer feedback analysis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Document publishing</a:t>
            </a:r>
          </a:p>
          <a:p>
            <a:pPr lvl="1"/>
            <a:r>
              <a:rPr lang="fi-FI" sz="1800" dirty="0">
                <a:solidFill>
                  <a:schemeClr val="bg1"/>
                </a:solidFill>
              </a:rPr>
              <a:t>Image analysis</a:t>
            </a:r>
          </a:p>
          <a:p>
            <a:r>
              <a:rPr lang="fi-FI" sz="2200" dirty="0">
                <a:solidFill>
                  <a:schemeClr val="bg1"/>
                </a:solidFill>
              </a:rPr>
              <a:t>Pros, cons &amp; attention</a:t>
            </a:r>
          </a:p>
        </p:txBody>
      </p:sp>
    </p:spTree>
    <p:extLst>
      <p:ext uri="{BB962C8B-B14F-4D97-AF65-F5344CB8AC3E}">
        <p14:creationId xmlns:p14="http://schemas.microsoft.com/office/powerpoint/2010/main" val="10266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lit up at night&#10;&#10;Description automatically generated">
            <a:extLst>
              <a:ext uri="{FF2B5EF4-FFF2-40B4-BE49-F238E27FC236}">
                <a16:creationId xmlns:a16="http://schemas.microsoft.com/office/drawing/2014/main" id="{EE4706C0-FCCD-4758-B5D7-5B2A6604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7" b="193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E15C1-2317-43FA-864F-4A4C71E7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Why use Azure 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06FA-5B2E-4FB0-A10F-910B7EEF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 lot of useful functionality not available in Microsoft 365</a:t>
            </a:r>
          </a:p>
          <a:p>
            <a:r>
              <a:rPr lang="fi-FI" dirty="0"/>
              <a:t>No-code/low-code solutions are limited</a:t>
            </a:r>
          </a:p>
          <a:p>
            <a:r>
              <a:rPr lang="fi-FI" dirty="0"/>
              <a:t>Power Automate Premium paid subscription</a:t>
            </a:r>
          </a:p>
          <a:p>
            <a:r>
              <a:rPr lang="fi-FI" dirty="0"/>
              <a:t>Microsoft 365 services are personal by nature</a:t>
            </a:r>
          </a:p>
          <a:p>
            <a:r>
              <a:rPr lang="fi-FI" dirty="0"/>
              <a:t>Integration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8680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4B05-D2C1-4BE5-AC48-EFECB8E7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Typically used Azure services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91772B-517B-45E9-8CAB-2A9E1F304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561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546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6B3AD-270C-4551-AC1F-7836C3B4446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B77EFD39-D3D4-482A-BCCF-F1F86CCB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 b="262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FF43-304B-4944-B7FA-3EDB9158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chemeClr val="bg1"/>
                </a:solidFill>
              </a:rPr>
              <a:t>Demos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462D33-63B3-45EA-88EC-D83E02D47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4747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22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AAD1-0F84-4F27-B930-CF6404E4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Customer feedback analysis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EBA2EFF-FA2C-4592-B3A6-54D04868B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13682" r="9391" b="13055"/>
          <a:stretch/>
        </p:blipFill>
        <p:spPr>
          <a:xfrm>
            <a:off x="3228108" y="3191683"/>
            <a:ext cx="1351319" cy="1292599"/>
          </a:xfr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5C376570-E034-4D99-8D74-F2E2E4EE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" y="3158719"/>
            <a:ext cx="1004528" cy="1325563"/>
          </a:xfrm>
          <a:prstGeom prst="rect">
            <a:avLst/>
          </a:prstGeom>
        </p:spPr>
      </p:pic>
      <p:pic>
        <p:nvPicPr>
          <p:cNvPr id="15" name="Picture 14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A9250175-F868-4154-AAD5-9182435C9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53" y="5433475"/>
            <a:ext cx="1598626" cy="942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64D55F-685D-4FC7-B3A2-B618DD4DB817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6747166" y="4631766"/>
            <a:ext cx="0" cy="80170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CAABF4-DEAB-427D-999E-F24B176AE2E4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1515114" y="3821501"/>
            <a:ext cx="1712994" cy="1648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ACB78E-66EF-40EC-9CD0-95763BB8FCC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579427" y="3832453"/>
            <a:ext cx="1368426" cy="553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AEF6CB-68B8-4297-A366-9DE7D7B81A2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546479" y="2643520"/>
            <a:ext cx="2798008" cy="1188933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220068-3768-4D93-A332-3FF0FE99D02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546479" y="3832453"/>
            <a:ext cx="2516540" cy="134747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DD46F6-CDF7-4F68-B552-28793DDA1CA0}"/>
              </a:ext>
            </a:extLst>
          </p:cNvPr>
          <p:cNvSpPr txBox="1"/>
          <p:nvPr/>
        </p:nvSpPr>
        <p:spPr>
          <a:xfrm>
            <a:off x="2968981" y="443083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Microsoft Forms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01F23-B7B3-45D6-A19E-DE8B8778A450}"/>
              </a:ext>
            </a:extLst>
          </p:cNvPr>
          <p:cNvGrpSpPr/>
          <p:nvPr/>
        </p:nvGrpSpPr>
        <p:grpSpPr>
          <a:xfrm>
            <a:off x="5947853" y="2789387"/>
            <a:ext cx="1598626" cy="1842379"/>
            <a:chOff x="5947853" y="2789387"/>
            <a:chExt cx="1598626" cy="1842379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FCC7D35A-DE5C-4430-994B-EAD51BB97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853" y="3033140"/>
              <a:ext cx="1598626" cy="15986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5A4022-DCE0-4224-9F90-29C8FF6754B2}"/>
                </a:ext>
              </a:extLst>
            </p:cNvPr>
            <p:cNvSpPr txBox="1"/>
            <p:nvPr/>
          </p:nvSpPr>
          <p:spPr>
            <a:xfrm>
              <a:off x="6096000" y="2789387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Logic Apps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A0D395-204E-4C22-9140-9484634C49A4}"/>
              </a:ext>
            </a:extLst>
          </p:cNvPr>
          <p:cNvGrpSpPr/>
          <p:nvPr/>
        </p:nvGrpSpPr>
        <p:grpSpPr>
          <a:xfrm>
            <a:off x="10344487" y="1595438"/>
            <a:ext cx="1096328" cy="1596246"/>
            <a:chOff x="9938087" y="1595438"/>
            <a:chExt cx="1096328" cy="1596246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5A29D42-58AC-470B-98C0-7B5D5A8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087" y="2095356"/>
              <a:ext cx="1096328" cy="10963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83604B-F4F6-4097-87C4-FC7F6333E769}"/>
                </a:ext>
              </a:extLst>
            </p:cNvPr>
            <p:cNvSpPr txBox="1"/>
            <p:nvPr/>
          </p:nvSpPr>
          <p:spPr>
            <a:xfrm>
              <a:off x="9938087" y="159543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SendGrid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AFC3FB-92A5-430B-ABF3-E52E616D72C7}"/>
              </a:ext>
            </a:extLst>
          </p:cNvPr>
          <p:cNvGrpSpPr/>
          <p:nvPr/>
        </p:nvGrpSpPr>
        <p:grpSpPr>
          <a:xfrm>
            <a:off x="10063019" y="4380617"/>
            <a:ext cx="1737142" cy="1893659"/>
            <a:chOff x="9656619" y="4380617"/>
            <a:chExt cx="1737142" cy="1893659"/>
          </a:xfrm>
        </p:grpSpPr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1F6AFB6-4760-48AD-A2A1-5DB5D824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16" t="20605" r="17391" b="19307"/>
            <a:stretch/>
          </p:blipFill>
          <p:spPr>
            <a:xfrm>
              <a:off x="9656619" y="4380617"/>
              <a:ext cx="1697182" cy="15986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4B188C-AD3B-48BA-8385-61BDE13C7246}"/>
                </a:ext>
              </a:extLst>
            </p:cNvPr>
            <p:cNvSpPr txBox="1"/>
            <p:nvPr/>
          </p:nvSpPr>
          <p:spPr>
            <a:xfrm>
              <a:off x="9656619" y="5904944"/>
              <a:ext cx="1737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dirty="0"/>
                <a:t>Microsoft Teams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3B2722-8837-4EF0-B10B-B09A2FB7C648}"/>
              </a:ext>
            </a:extLst>
          </p:cNvPr>
          <p:cNvSpPr txBox="1"/>
          <p:nvPr/>
        </p:nvSpPr>
        <p:spPr>
          <a:xfrm>
            <a:off x="5774944" y="6358888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Cognitive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98186-6372-43F8-BDDE-CD10CD6847FC}"/>
              </a:ext>
            </a:extLst>
          </p:cNvPr>
          <p:cNvSpPr txBox="1"/>
          <p:nvPr/>
        </p:nvSpPr>
        <p:spPr>
          <a:xfrm>
            <a:off x="8424126" y="242005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App</a:t>
            </a:r>
            <a:endParaRPr lang="fi-FI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63090-0AEC-4CE3-B71D-E9F4023CAA88}"/>
              </a:ext>
            </a:extLst>
          </p:cNvPr>
          <p:cNvGrpSpPr/>
          <p:nvPr/>
        </p:nvGrpSpPr>
        <p:grpSpPr>
          <a:xfrm>
            <a:off x="8787888" y="2793975"/>
            <a:ext cx="752369" cy="752369"/>
            <a:chOff x="5486400" y="1003300"/>
            <a:chExt cx="1089660" cy="10896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3D1CFF-5D0A-4EF4-9718-A8C4CB9B9FF2}"/>
                </a:ext>
              </a:extLst>
            </p:cNvPr>
            <p:cNvSpPr/>
            <p:nvPr/>
          </p:nvSpPr>
          <p:spPr>
            <a:xfrm>
              <a:off x="5486400" y="1003300"/>
              <a:ext cx="1089660" cy="1089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32" name="Picture 3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6BA7FE3-9672-4DE9-A5BE-84114335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28" y="1243328"/>
              <a:ext cx="609604" cy="609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7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5155-E3ED-479E-8F24-DC6B56FA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>
            <a:normAutofit/>
          </a:bodyPr>
          <a:lstStyle/>
          <a:p>
            <a:r>
              <a:rPr lang="fi-FI" sz="3700" dirty="0"/>
              <a:t>Azure cost, customer feedback</a:t>
            </a:r>
          </a:p>
        </p:txBody>
      </p:sp>
      <p:pic>
        <p:nvPicPr>
          <p:cNvPr id="5" name="Picture 4" descr="A picture containing sitting, book, bed, table&#10;&#10;Description automatically generated">
            <a:extLst>
              <a:ext uri="{FF2B5EF4-FFF2-40B4-BE49-F238E27FC236}">
                <a16:creationId xmlns:a16="http://schemas.microsoft.com/office/drawing/2014/main" id="{C6C837CD-5603-48DD-8DBC-48842562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1" r="1" b="539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5594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6376-F58A-4A0A-A299-FA89DA2E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2048256"/>
            <a:ext cx="5154168" cy="4123944"/>
          </a:xfrm>
        </p:spPr>
        <p:txBody>
          <a:bodyPr anchor="t">
            <a:normAutofit fontScale="77500" lnSpcReduction="20000"/>
          </a:bodyPr>
          <a:lstStyle/>
          <a:p>
            <a:r>
              <a:rPr lang="fi-FI" sz="2200" dirty="0"/>
              <a:t>Logic Apps</a:t>
            </a:r>
          </a:p>
          <a:p>
            <a:pPr lvl="1"/>
            <a:r>
              <a:rPr lang="fi-FI" sz="2200" dirty="0"/>
              <a:t>6 * connector</a:t>
            </a:r>
          </a:p>
          <a:p>
            <a:pPr lvl="1"/>
            <a:r>
              <a:rPr lang="fi-FI" sz="2200" dirty="0"/>
              <a:t>3 * action</a:t>
            </a:r>
          </a:p>
          <a:p>
            <a:pPr lvl="1"/>
            <a:r>
              <a:rPr lang="fi-FI" sz="2200" dirty="0"/>
              <a:t>1000 feedbacks: (5 * 0,000106 + 3 * 0,000022) * 1000 = 0,596‬ EUR</a:t>
            </a:r>
          </a:p>
          <a:p>
            <a:r>
              <a:rPr lang="fi-FI" sz="2200" dirty="0"/>
              <a:t>Cognitive Services, text analysis</a:t>
            </a:r>
          </a:p>
          <a:p>
            <a:pPr lvl="1"/>
            <a:r>
              <a:rPr lang="fi-FI" sz="2200" dirty="0"/>
              <a:t>Free, 5000 transactions </a:t>
            </a:r>
            <a:r>
              <a:rPr lang="fi-FI" sz="2200"/>
              <a:t>/ mnth</a:t>
            </a:r>
            <a:endParaRPr lang="fi-FI" sz="2200" dirty="0"/>
          </a:p>
          <a:p>
            <a:pPr lvl="1"/>
            <a:r>
              <a:rPr lang="fi-FI" sz="2200" dirty="0"/>
              <a:t>63 EUR / mnth, 25 000 transactions</a:t>
            </a:r>
          </a:p>
          <a:p>
            <a:pPr lvl="1"/>
            <a:r>
              <a:rPr lang="fi-FI" sz="2200" dirty="0"/>
              <a:t>210 EUR / mnth, 100 000 transactions</a:t>
            </a:r>
          </a:p>
          <a:p>
            <a:r>
              <a:rPr lang="fi-FI" sz="2200" dirty="0"/>
              <a:t>SendGrid</a:t>
            </a:r>
          </a:p>
          <a:p>
            <a:pPr lvl="1"/>
            <a:r>
              <a:rPr lang="fi-FI" sz="2200" dirty="0"/>
              <a:t>Free, 25000 e-mails / mnth</a:t>
            </a:r>
          </a:p>
          <a:p>
            <a:pPr lvl="1"/>
            <a:r>
              <a:rPr lang="fi-FI" sz="2200" dirty="0"/>
              <a:t>9,95 EUR, 40 000 e-mails / mnth</a:t>
            </a:r>
          </a:p>
          <a:p>
            <a:pPr lvl="1"/>
            <a:r>
              <a:rPr lang="fi-FI" sz="2200" dirty="0"/>
              <a:t>79,95 EUR, 100 000 e-mails / mnth</a:t>
            </a:r>
          </a:p>
          <a:p>
            <a:r>
              <a:rPr lang="fi-FI" sz="2600" dirty="0"/>
              <a:t>Azure Functions</a:t>
            </a:r>
          </a:p>
          <a:p>
            <a:pPr lvl="1"/>
            <a:r>
              <a:rPr lang="fi-FI" sz="2200" dirty="0"/>
              <a:t>Starting at 46,17 EUR / mnth</a:t>
            </a:r>
          </a:p>
          <a:p>
            <a:pPr lvl="1"/>
            <a:r>
              <a:rPr lang="fi-FI" sz="2200" dirty="0"/>
              <a:t>(A free version is also available)</a:t>
            </a:r>
          </a:p>
        </p:txBody>
      </p:sp>
    </p:spTree>
    <p:extLst>
      <p:ext uri="{BB962C8B-B14F-4D97-AF65-F5344CB8AC3E}">
        <p14:creationId xmlns:p14="http://schemas.microsoft.com/office/powerpoint/2010/main" val="171246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544-6918-46BE-84B1-A70206C6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 – Document publishing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7DFC43-DA34-49A3-BA4A-EBCB1BA1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20171" r="21591" b="20737"/>
          <a:stretch/>
        </p:blipFill>
        <p:spPr>
          <a:xfrm>
            <a:off x="391472" y="3555263"/>
            <a:ext cx="1399309" cy="1440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42A4705-D707-423B-9199-B828C4E08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83" y="3477174"/>
            <a:ext cx="1598626" cy="1598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2CC77-B223-4F7A-9D6B-C85983AB4202}"/>
              </a:ext>
            </a:extLst>
          </p:cNvPr>
          <p:cNvSpPr txBox="1"/>
          <p:nvPr/>
        </p:nvSpPr>
        <p:spPr>
          <a:xfrm>
            <a:off x="3279230" y="32349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Logic Apps</a:t>
            </a:r>
          </a:p>
        </p:txBody>
      </p:sp>
      <p:pic>
        <p:nvPicPr>
          <p:cNvPr id="10" name="Picture 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37CDC4D7-A0AA-4EEA-9899-B98C50A8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1" y="3696750"/>
            <a:ext cx="1157900" cy="1157900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3CC264B-4B16-43F9-8E05-D1B3E3F9B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24" y="2002482"/>
            <a:ext cx="1016354" cy="10163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8E10A66-FD3A-4A98-817D-FD6FEB4D2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711" y="5610020"/>
            <a:ext cx="1012836" cy="101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0435CA-44F6-4581-AC82-0B71A6B31FC3}"/>
              </a:ext>
            </a:extLst>
          </p:cNvPr>
          <p:cNvSpPr txBox="1"/>
          <p:nvPr/>
        </p:nvSpPr>
        <p:spPr>
          <a:xfrm>
            <a:off x="486603" y="3270816"/>
            <a:ext cx="12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SharePoint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CBEDCD-DA5F-4110-9860-EAE016782421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1091127" y="4996136"/>
            <a:ext cx="2" cy="61388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C7AFD5-1DD0-45B4-809D-014165E1B83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790781" y="4275700"/>
            <a:ext cx="134030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6EEF0-D89E-4D95-9C43-E067F2642E2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729709" y="4275700"/>
            <a:ext cx="1717842" cy="78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9666E9-A97D-4A4A-BE66-4F674FF1FD1B}"/>
              </a:ext>
            </a:extLst>
          </p:cNvPr>
          <p:cNvSpPr txBox="1"/>
          <p:nvPr/>
        </p:nvSpPr>
        <p:spPr>
          <a:xfrm>
            <a:off x="6128659" y="483640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Storage Account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20FA7B-7713-43BE-9C3E-6B3DA544C621}"/>
              </a:ext>
            </a:extLst>
          </p:cNvPr>
          <p:cNvSpPr txBox="1"/>
          <p:nvPr/>
        </p:nvSpPr>
        <p:spPr>
          <a:xfrm>
            <a:off x="6128659" y="1491735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Web Application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1D5006-CEE0-4EB2-9E0F-5BB9F284C75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6501" y="3018836"/>
            <a:ext cx="0" cy="67791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8C6FDBA-62D4-4A95-8451-E16238489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176" y="1847877"/>
            <a:ext cx="1004528" cy="132556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FC2F-54A7-4015-A0CC-BC4F54F2496A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>
            <a:off x="7534678" y="2510659"/>
            <a:ext cx="3216498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FCEDB6-9D42-4059-8CC6-21F78011BBAA}"/>
              </a:ext>
            </a:extLst>
          </p:cNvPr>
          <p:cNvGrpSpPr/>
          <p:nvPr/>
        </p:nvGrpSpPr>
        <p:grpSpPr>
          <a:xfrm>
            <a:off x="8773085" y="2073266"/>
            <a:ext cx="874786" cy="874786"/>
            <a:chOff x="9835715" y="2546333"/>
            <a:chExt cx="874786" cy="8747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1632BF-6394-43BA-9DEC-A25F08E6C8EE}"/>
                </a:ext>
              </a:extLst>
            </p:cNvPr>
            <p:cNvSpPr/>
            <p:nvPr/>
          </p:nvSpPr>
          <p:spPr>
            <a:xfrm>
              <a:off x="9835715" y="2546333"/>
              <a:ext cx="874786" cy="8747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D516487-AD2A-4095-A6CF-A8CE8007C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4981" y="2745599"/>
              <a:ext cx="476254" cy="47625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988A31-6E93-4D17-AF9D-669A509D6152}"/>
              </a:ext>
            </a:extLst>
          </p:cNvPr>
          <p:cNvSpPr txBox="1"/>
          <p:nvPr/>
        </p:nvSpPr>
        <p:spPr>
          <a:xfrm>
            <a:off x="8653177" y="1700595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Azure AD</a:t>
            </a:r>
          </a:p>
        </p:txBody>
      </p:sp>
    </p:spTree>
    <p:extLst>
      <p:ext uri="{BB962C8B-B14F-4D97-AF65-F5344CB8AC3E}">
        <p14:creationId xmlns:p14="http://schemas.microsoft.com/office/powerpoint/2010/main" val="147914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519</Words>
  <Application>Microsoft Office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Segoe UI Light</vt:lpstr>
      <vt:lpstr>Office Theme</vt:lpstr>
      <vt:lpstr>Office 365 and Azure –Better Together</vt:lpstr>
      <vt:lpstr>Mika Berglund</vt:lpstr>
      <vt:lpstr>Agenda</vt:lpstr>
      <vt:lpstr>Why use Azure services?</vt:lpstr>
      <vt:lpstr>Typically used Azure services</vt:lpstr>
      <vt:lpstr>Demos</vt:lpstr>
      <vt:lpstr>Demo – Customer feedback analysis</vt:lpstr>
      <vt:lpstr>Azure cost, customer feedback</vt:lpstr>
      <vt:lpstr>Demo – Document publishing</vt:lpstr>
      <vt:lpstr>Azure cost, document publishing</vt:lpstr>
      <vt:lpstr>Demo – Image analysis</vt:lpstr>
      <vt:lpstr>Azure cost, image analysis</vt:lpstr>
      <vt:lpstr>Pros, cons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ja Azure –palveluiden yhdistäminen</dc:title>
  <dc:creator>Mika Berglund</dc:creator>
  <cp:lastModifiedBy>Mika Berglund</cp:lastModifiedBy>
  <cp:revision>19</cp:revision>
  <dcterms:created xsi:type="dcterms:W3CDTF">2020-05-05T06:57:02Z</dcterms:created>
  <dcterms:modified xsi:type="dcterms:W3CDTF">2020-05-28T06:59:27Z</dcterms:modified>
</cp:coreProperties>
</file>